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Abril Fatface"/>
      <p:regular r:id="rId9"/>
    </p:embeddedFont>
    <p:embeddedFont>
      <p:font typeface="Antic"/>
      <p:regular r:id="rId10"/>
    </p:embeddedFont>
    <p:embeddedFont>
      <p:font typeface="Josefin Sans"/>
      <p:regular r:id="rId11"/>
      <p:bold r:id="rId12"/>
      <p:italic r:id="rId13"/>
      <p:boldItalic r:id="rId14"/>
    </p:embeddedFont>
    <p:embeddedFont>
      <p:font typeface="Helvetica Neue"/>
      <p:regular r:id="rId15"/>
      <p:bold r:id="rId16"/>
      <p:italic r:id="rId17"/>
      <p:boldItalic r:id="rId18"/>
    </p:embeddedFont>
    <p:embeddedFont>
      <p:font typeface="Oswald"/>
      <p:regular r:id="rId19"/>
      <p:bold r:id="rId20"/>
    </p:embeddedFont>
    <p:embeddedFont>
      <p:font typeface="Barlow"/>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swald-bold.fntdata"/><Relationship Id="rId11" Type="http://schemas.openxmlformats.org/officeDocument/2006/relationships/font" Target="fonts/JosefinSans-regular.fntdata"/><Relationship Id="rId22" Type="http://schemas.openxmlformats.org/officeDocument/2006/relationships/font" Target="fonts/Barlow-bold.fntdata"/><Relationship Id="rId10" Type="http://schemas.openxmlformats.org/officeDocument/2006/relationships/font" Target="fonts/Antic-regular.fntdata"/><Relationship Id="rId21" Type="http://schemas.openxmlformats.org/officeDocument/2006/relationships/font" Target="fonts/Barlow-regular.fntdata"/><Relationship Id="rId13" Type="http://schemas.openxmlformats.org/officeDocument/2006/relationships/font" Target="fonts/JosefinSans-italic.fntdata"/><Relationship Id="rId24" Type="http://schemas.openxmlformats.org/officeDocument/2006/relationships/font" Target="fonts/Barlow-boldItalic.fntdata"/><Relationship Id="rId12" Type="http://schemas.openxmlformats.org/officeDocument/2006/relationships/font" Target="fonts/JosefinSans-bold.fntdata"/><Relationship Id="rId23" Type="http://schemas.openxmlformats.org/officeDocument/2006/relationships/font" Target="fonts/Barlow-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AbrilFatface-regular.fntdata"/><Relationship Id="rId15" Type="http://schemas.openxmlformats.org/officeDocument/2006/relationships/font" Target="fonts/HelveticaNeue-regular.fntdata"/><Relationship Id="rId14" Type="http://schemas.openxmlformats.org/officeDocument/2006/relationships/font" Target="fonts/JosefinSans-boldItalic.fntdata"/><Relationship Id="rId17" Type="http://schemas.openxmlformats.org/officeDocument/2006/relationships/font" Target="fonts/HelveticaNeue-italic.fntdata"/><Relationship Id="rId16" Type="http://schemas.openxmlformats.org/officeDocument/2006/relationships/font" Target="fonts/HelveticaNeue-bold.fntdata"/><Relationship Id="rId5" Type="http://schemas.openxmlformats.org/officeDocument/2006/relationships/slide" Target="slides/slide1.xml"/><Relationship Id="rId19" Type="http://schemas.openxmlformats.org/officeDocument/2006/relationships/font" Target="fonts/Oswald-regular.fntdata"/><Relationship Id="rId6" Type="http://schemas.openxmlformats.org/officeDocument/2006/relationships/slide" Target="slides/slide2.xml"/><Relationship Id="rId18" Type="http://schemas.openxmlformats.org/officeDocument/2006/relationships/font" Target="fonts/HelveticaNeue-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u.urth.co/pages/pacifico"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a9580179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a9580179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a95801798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a95801798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111111"/>
                </a:solidFill>
              </a:rPr>
              <a:t>Tom Patterson was born in 2021 on a half-year semester road trip from SengKang to Ang Mo Kio. Founders Sze Yan and Stefanie spent as much time in nature as possible and met the rest of us founders, Yee Ping, Kabilash and Dylan, </a:t>
            </a:r>
            <a:r>
              <a:rPr lang="en" u="sng">
                <a:solidFill>
                  <a:srgbClr val="111111"/>
                </a:solidFill>
                <a:hlinkClick r:id="rId2">
                  <a:extLst>
                    <a:ext uri="{A12FA001-AC4F-418D-AE19-62706E023703}">
                      <ahyp:hlinkClr val="tx"/>
                    </a:ext>
                  </a:extLst>
                </a:hlinkClick>
              </a:rPr>
              <a:t>along the journey</a:t>
            </a:r>
            <a:r>
              <a:rPr lang="en">
                <a:solidFill>
                  <a:srgbClr val="111111"/>
                </a:solidFill>
              </a:rPr>
              <a:t>. </a:t>
            </a:r>
            <a:endParaRPr>
              <a:solidFill>
                <a:srgbClr val="111111"/>
              </a:solidFill>
            </a:endParaRPr>
          </a:p>
          <a:p>
            <a:pPr indent="0" lvl="0" marL="0" rtl="0" algn="l">
              <a:lnSpc>
                <a:spcPct val="115000"/>
              </a:lnSpc>
              <a:spcBef>
                <a:spcPts val="1100"/>
              </a:spcBef>
              <a:spcAft>
                <a:spcPts val="0"/>
              </a:spcAft>
              <a:buClr>
                <a:schemeClr val="dk1"/>
              </a:buClr>
              <a:buSzPts val="1100"/>
              <a:buFont typeface="Arial"/>
              <a:buNone/>
            </a:pPr>
            <a:r>
              <a:rPr lang="en">
                <a:solidFill>
                  <a:srgbClr val="111111"/>
                </a:solidFill>
              </a:rPr>
              <a:t>Immersing ourselves in nature reminded us of the impact we have on the environment and our responsibility to minimise our carbon footprint. </a:t>
            </a:r>
            <a:endParaRPr>
              <a:solidFill>
                <a:srgbClr val="111111"/>
              </a:solidFill>
            </a:endParaRPr>
          </a:p>
          <a:p>
            <a:pPr indent="0" lvl="0" marL="0" rtl="0" algn="l">
              <a:lnSpc>
                <a:spcPct val="115000"/>
              </a:lnSpc>
              <a:spcBef>
                <a:spcPts val="1100"/>
              </a:spcBef>
              <a:spcAft>
                <a:spcPts val="0"/>
              </a:spcAft>
              <a:buClr>
                <a:schemeClr val="dk1"/>
              </a:buClr>
              <a:buSzPts val="1100"/>
              <a:buFont typeface="Arial"/>
              <a:buNone/>
            </a:pPr>
            <a:r>
              <a:rPr lang="en">
                <a:solidFill>
                  <a:srgbClr val="111111"/>
                </a:solidFill>
              </a:rPr>
              <a:t>We realised business was the most impactful way to revolutionise the future of fashion. And so every time you support Tom Patterson, you are funding GRCs to plant 3 trees, offsetting your impact, and nourishing ecosystems.</a:t>
            </a:r>
            <a:endParaRPr>
              <a:solidFill>
                <a:srgbClr val="11111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578a966e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578a966e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6c0a68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76c0a68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3F3F3"/>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112750" y="1074058"/>
            <a:ext cx="6285000" cy="3138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292938"/>
              </a:buClr>
              <a:buSzPts val="3600"/>
              <a:buFont typeface="Josefin Sans"/>
              <a:buNone/>
              <a:defRPr sz="9600">
                <a:solidFill>
                  <a:srgbClr val="292938"/>
                </a:solidFill>
              </a:defRPr>
            </a:lvl1pPr>
            <a:lvl2pPr lvl="1"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2pPr>
            <a:lvl3pPr lvl="2"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3pPr>
            <a:lvl4pPr lvl="3"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4pPr>
            <a:lvl5pPr lvl="4"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5pPr>
            <a:lvl6pPr lvl="5"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6pPr>
            <a:lvl7pPr lvl="6"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7pPr>
            <a:lvl8pPr lvl="7"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8pPr>
            <a:lvl9pPr lvl="8"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9pPr>
          </a:lstStyle>
          <a:p/>
        </p:txBody>
      </p:sp>
      <p:sp>
        <p:nvSpPr>
          <p:cNvPr id="10" name="Google Shape;10;p2"/>
          <p:cNvSpPr txBox="1"/>
          <p:nvPr>
            <p:ph idx="1" type="subTitle"/>
          </p:nvPr>
        </p:nvSpPr>
        <p:spPr>
          <a:xfrm>
            <a:off x="1112750" y="4212058"/>
            <a:ext cx="3648000" cy="322500"/>
          </a:xfrm>
          <a:prstGeom prst="rect">
            <a:avLst/>
          </a:prstGeom>
        </p:spPr>
        <p:txBody>
          <a:bodyPr anchorCtr="0" anchor="ctr" bIns="91425" lIns="90000" spcFirstLastPara="1" rIns="91425" wrap="square" tIns="91425">
            <a:noAutofit/>
          </a:bodyPr>
          <a:lstStyle>
            <a:lvl1pPr lvl="0" rtl="0">
              <a:lnSpc>
                <a:spcPct val="100000"/>
              </a:lnSpc>
              <a:spcBef>
                <a:spcPts val="0"/>
              </a:spcBef>
              <a:spcAft>
                <a:spcPts val="0"/>
              </a:spcAft>
              <a:buNone/>
              <a:defRPr sz="1400">
                <a:solidFill>
                  <a:srgbClr val="292938"/>
                </a:solidFill>
              </a:defRPr>
            </a:lvl1pPr>
            <a:lvl2pPr lvl="1" rtl="0">
              <a:lnSpc>
                <a:spcPct val="100000"/>
              </a:lnSpc>
              <a:spcBef>
                <a:spcPts val="1600"/>
              </a:spcBef>
              <a:spcAft>
                <a:spcPts val="0"/>
              </a:spcAft>
              <a:buNone/>
              <a:defRPr sz="1400">
                <a:solidFill>
                  <a:srgbClr val="292938"/>
                </a:solidFill>
              </a:defRPr>
            </a:lvl2pPr>
            <a:lvl3pPr lvl="2" rtl="0">
              <a:lnSpc>
                <a:spcPct val="100000"/>
              </a:lnSpc>
              <a:spcBef>
                <a:spcPts val="1600"/>
              </a:spcBef>
              <a:spcAft>
                <a:spcPts val="0"/>
              </a:spcAft>
              <a:buNone/>
              <a:defRPr sz="1400">
                <a:solidFill>
                  <a:srgbClr val="292938"/>
                </a:solidFill>
              </a:defRPr>
            </a:lvl3pPr>
            <a:lvl4pPr lvl="3" rtl="0">
              <a:lnSpc>
                <a:spcPct val="100000"/>
              </a:lnSpc>
              <a:spcBef>
                <a:spcPts val="1600"/>
              </a:spcBef>
              <a:spcAft>
                <a:spcPts val="0"/>
              </a:spcAft>
              <a:buNone/>
              <a:defRPr sz="1400">
                <a:solidFill>
                  <a:srgbClr val="292938"/>
                </a:solidFill>
              </a:defRPr>
            </a:lvl4pPr>
            <a:lvl5pPr lvl="4" rtl="0">
              <a:lnSpc>
                <a:spcPct val="100000"/>
              </a:lnSpc>
              <a:spcBef>
                <a:spcPts val="1600"/>
              </a:spcBef>
              <a:spcAft>
                <a:spcPts val="0"/>
              </a:spcAft>
              <a:buNone/>
              <a:defRPr sz="1400">
                <a:solidFill>
                  <a:srgbClr val="292938"/>
                </a:solidFill>
              </a:defRPr>
            </a:lvl5pPr>
            <a:lvl6pPr lvl="5" rtl="0">
              <a:lnSpc>
                <a:spcPct val="100000"/>
              </a:lnSpc>
              <a:spcBef>
                <a:spcPts val="1600"/>
              </a:spcBef>
              <a:spcAft>
                <a:spcPts val="0"/>
              </a:spcAft>
              <a:buNone/>
              <a:defRPr sz="1400">
                <a:solidFill>
                  <a:srgbClr val="292938"/>
                </a:solidFill>
              </a:defRPr>
            </a:lvl6pPr>
            <a:lvl7pPr lvl="6" rtl="0">
              <a:lnSpc>
                <a:spcPct val="100000"/>
              </a:lnSpc>
              <a:spcBef>
                <a:spcPts val="1600"/>
              </a:spcBef>
              <a:spcAft>
                <a:spcPts val="0"/>
              </a:spcAft>
              <a:buNone/>
              <a:defRPr sz="1400">
                <a:solidFill>
                  <a:srgbClr val="292938"/>
                </a:solidFill>
              </a:defRPr>
            </a:lvl7pPr>
            <a:lvl8pPr lvl="7" rtl="0">
              <a:lnSpc>
                <a:spcPct val="100000"/>
              </a:lnSpc>
              <a:spcBef>
                <a:spcPts val="1600"/>
              </a:spcBef>
              <a:spcAft>
                <a:spcPts val="0"/>
              </a:spcAft>
              <a:buNone/>
              <a:defRPr sz="1400">
                <a:solidFill>
                  <a:srgbClr val="292938"/>
                </a:solidFill>
              </a:defRPr>
            </a:lvl8pPr>
            <a:lvl9pPr lvl="8" rtl="0">
              <a:lnSpc>
                <a:spcPct val="100000"/>
              </a:lnSpc>
              <a:spcBef>
                <a:spcPts val="1600"/>
              </a:spcBef>
              <a:spcAft>
                <a:spcPts val="1600"/>
              </a:spcAft>
              <a:buNone/>
              <a:defRPr sz="1400">
                <a:solidFill>
                  <a:srgbClr val="292938"/>
                </a:solidFill>
              </a:defRPr>
            </a:lvl9pPr>
          </a:lstStyle>
          <a:p/>
        </p:txBody>
      </p:sp>
      <p:sp>
        <p:nvSpPr>
          <p:cNvPr id="11" name="Google Shape;11;p2"/>
          <p:cNvSpPr txBox="1"/>
          <p:nvPr>
            <p:ph idx="2" type="subTitle"/>
          </p:nvPr>
        </p:nvSpPr>
        <p:spPr>
          <a:xfrm>
            <a:off x="3277550" y="520800"/>
            <a:ext cx="5101200" cy="225300"/>
          </a:xfrm>
          <a:prstGeom prst="rect">
            <a:avLst/>
          </a:prstGeom>
        </p:spPr>
        <p:txBody>
          <a:bodyPr anchorCtr="0" anchor="t" bIns="0" lIns="91425" spcFirstLastPara="1" rIns="91425" wrap="square" tIns="91425">
            <a:noAutofit/>
          </a:bodyPr>
          <a:lstStyle>
            <a:lvl1pPr lvl="0" rtl="0" algn="r">
              <a:lnSpc>
                <a:spcPct val="100000"/>
              </a:lnSpc>
              <a:spcBef>
                <a:spcPts val="0"/>
              </a:spcBef>
              <a:spcAft>
                <a:spcPts val="0"/>
              </a:spcAft>
              <a:buNone/>
              <a:defRPr b="1" sz="1200">
                <a:solidFill>
                  <a:srgbClr val="292938"/>
                </a:solidFill>
                <a:latin typeface="Helvetica Neue"/>
                <a:ea typeface="Helvetica Neue"/>
                <a:cs typeface="Helvetica Neue"/>
                <a:sym typeface="Helvetica Neue"/>
              </a:defRPr>
            </a:lvl1pPr>
            <a:lvl2pPr lvl="1" rtl="0" algn="r">
              <a:lnSpc>
                <a:spcPct val="100000"/>
              </a:lnSpc>
              <a:spcBef>
                <a:spcPts val="1600"/>
              </a:spcBef>
              <a:spcAft>
                <a:spcPts val="0"/>
              </a:spcAft>
              <a:buNone/>
              <a:defRPr b="1" sz="1200">
                <a:solidFill>
                  <a:srgbClr val="292938"/>
                </a:solidFill>
                <a:latin typeface="Helvetica Neue"/>
                <a:ea typeface="Helvetica Neue"/>
                <a:cs typeface="Helvetica Neue"/>
                <a:sym typeface="Helvetica Neue"/>
              </a:defRPr>
            </a:lvl2pPr>
            <a:lvl3pPr lvl="2" rtl="0" algn="r">
              <a:lnSpc>
                <a:spcPct val="100000"/>
              </a:lnSpc>
              <a:spcBef>
                <a:spcPts val="1600"/>
              </a:spcBef>
              <a:spcAft>
                <a:spcPts val="0"/>
              </a:spcAft>
              <a:buNone/>
              <a:defRPr b="1" sz="1200">
                <a:solidFill>
                  <a:srgbClr val="292938"/>
                </a:solidFill>
                <a:latin typeface="Helvetica Neue"/>
                <a:ea typeface="Helvetica Neue"/>
                <a:cs typeface="Helvetica Neue"/>
                <a:sym typeface="Helvetica Neue"/>
              </a:defRPr>
            </a:lvl3pPr>
            <a:lvl4pPr lvl="3" rtl="0" algn="r">
              <a:lnSpc>
                <a:spcPct val="100000"/>
              </a:lnSpc>
              <a:spcBef>
                <a:spcPts val="1600"/>
              </a:spcBef>
              <a:spcAft>
                <a:spcPts val="0"/>
              </a:spcAft>
              <a:buNone/>
              <a:defRPr b="1" sz="1200">
                <a:solidFill>
                  <a:srgbClr val="292938"/>
                </a:solidFill>
                <a:latin typeface="Helvetica Neue"/>
                <a:ea typeface="Helvetica Neue"/>
                <a:cs typeface="Helvetica Neue"/>
                <a:sym typeface="Helvetica Neue"/>
              </a:defRPr>
            </a:lvl4pPr>
            <a:lvl5pPr lvl="4" rtl="0" algn="r">
              <a:lnSpc>
                <a:spcPct val="100000"/>
              </a:lnSpc>
              <a:spcBef>
                <a:spcPts val="1600"/>
              </a:spcBef>
              <a:spcAft>
                <a:spcPts val="0"/>
              </a:spcAft>
              <a:buNone/>
              <a:defRPr b="1" sz="1200">
                <a:solidFill>
                  <a:srgbClr val="292938"/>
                </a:solidFill>
                <a:latin typeface="Helvetica Neue"/>
                <a:ea typeface="Helvetica Neue"/>
                <a:cs typeface="Helvetica Neue"/>
                <a:sym typeface="Helvetica Neue"/>
              </a:defRPr>
            </a:lvl5pPr>
            <a:lvl6pPr lvl="5" rtl="0" algn="r">
              <a:lnSpc>
                <a:spcPct val="100000"/>
              </a:lnSpc>
              <a:spcBef>
                <a:spcPts val="1600"/>
              </a:spcBef>
              <a:spcAft>
                <a:spcPts val="0"/>
              </a:spcAft>
              <a:buNone/>
              <a:defRPr b="1" sz="1200">
                <a:solidFill>
                  <a:srgbClr val="292938"/>
                </a:solidFill>
                <a:latin typeface="Helvetica Neue"/>
                <a:ea typeface="Helvetica Neue"/>
                <a:cs typeface="Helvetica Neue"/>
                <a:sym typeface="Helvetica Neue"/>
              </a:defRPr>
            </a:lvl6pPr>
            <a:lvl7pPr lvl="6" rtl="0" algn="r">
              <a:lnSpc>
                <a:spcPct val="100000"/>
              </a:lnSpc>
              <a:spcBef>
                <a:spcPts val="1600"/>
              </a:spcBef>
              <a:spcAft>
                <a:spcPts val="0"/>
              </a:spcAft>
              <a:buNone/>
              <a:defRPr b="1" sz="1200">
                <a:solidFill>
                  <a:srgbClr val="292938"/>
                </a:solidFill>
                <a:latin typeface="Helvetica Neue"/>
                <a:ea typeface="Helvetica Neue"/>
                <a:cs typeface="Helvetica Neue"/>
                <a:sym typeface="Helvetica Neue"/>
              </a:defRPr>
            </a:lvl7pPr>
            <a:lvl8pPr lvl="7" rtl="0" algn="r">
              <a:lnSpc>
                <a:spcPct val="100000"/>
              </a:lnSpc>
              <a:spcBef>
                <a:spcPts val="1600"/>
              </a:spcBef>
              <a:spcAft>
                <a:spcPts val="0"/>
              </a:spcAft>
              <a:buNone/>
              <a:defRPr b="1" sz="1200">
                <a:solidFill>
                  <a:srgbClr val="292938"/>
                </a:solidFill>
                <a:latin typeface="Helvetica Neue"/>
                <a:ea typeface="Helvetica Neue"/>
                <a:cs typeface="Helvetica Neue"/>
                <a:sym typeface="Helvetica Neue"/>
              </a:defRPr>
            </a:lvl8pPr>
            <a:lvl9pPr lvl="8" rtl="0" algn="r">
              <a:lnSpc>
                <a:spcPct val="100000"/>
              </a:lnSpc>
              <a:spcBef>
                <a:spcPts val="1600"/>
              </a:spcBef>
              <a:spcAft>
                <a:spcPts val="1600"/>
              </a:spcAft>
              <a:buNone/>
              <a:defRPr b="1" sz="1200">
                <a:solidFill>
                  <a:srgbClr val="292938"/>
                </a:solidFill>
                <a:latin typeface="Helvetica Neue"/>
                <a:ea typeface="Helvetica Neue"/>
                <a:cs typeface="Helvetica Neue"/>
                <a:sym typeface="Helvetica Neu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APTION_ONLY_1">
    <p:bg>
      <p:bgPr>
        <a:solidFill>
          <a:srgbClr val="F3F3F3"/>
        </a:solidFill>
      </p:bgPr>
    </p:bg>
    <p:spTree>
      <p:nvGrpSpPr>
        <p:cNvPr id="54" name="Shape 54"/>
        <p:cNvGrpSpPr/>
        <p:nvPr/>
      </p:nvGrpSpPr>
      <p:grpSpPr>
        <a:xfrm>
          <a:off x="0" y="0"/>
          <a:ext cx="0" cy="0"/>
          <a:chOff x="0" y="0"/>
          <a:chExt cx="0" cy="0"/>
        </a:xfrm>
      </p:grpSpPr>
      <p:sp>
        <p:nvSpPr>
          <p:cNvPr id="55" name="Google Shape;55;p11"/>
          <p:cNvSpPr/>
          <p:nvPr/>
        </p:nvSpPr>
        <p:spPr>
          <a:xfrm>
            <a:off x="5736224" y="0"/>
            <a:ext cx="3407700" cy="5143500"/>
          </a:xfrm>
          <a:prstGeom prst="rect">
            <a:avLst/>
          </a:prstGeom>
          <a:solidFill>
            <a:srgbClr val="E9A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1"/>
          <p:cNvSpPr txBox="1"/>
          <p:nvPr>
            <p:ph type="ctrTitle"/>
          </p:nvPr>
        </p:nvSpPr>
        <p:spPr>
          <a:xfrm flipH="1">
            <a:off x="883108" y="1758025"/>
            <a:ext cx="3195000" cy="117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Josefin Sans"/>
              <a:buNone/>
              <a:defRPr sz="7200">
                <a:solidFill>
                  <a:srgbClr val="292938"/>
                </a:solidFill>
              </a:defRPr>
            </a:lvl1pPr>
            <a:lvl2pPr lvl="1"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9pPr>
          </a:lstStyle>
          <a:p/>
        </p:txBody>
      </p:sp>
      <p:sp>
        <p:nvSpPr>
          <p:cNvPr id="57" name="Google Shape;57;p11"/>
          <p:cNvSpPr txBox="1"/>
          <p:nvPr>
            <p:ph idx="2" type="title"/>
          </p:nvPr>
        </p:nvSpPr>
        <p:spPr>
          <a:xfrm flipH="1">
            <a:off x="5985933" y="3250450"/>
            <a:ext cx="2292300" cy="382200"/>
          </a:xfrm>
          <a:prstGeom prst="rect">
            <a:avLst/>
          </a:prstGeom>
          <a:noFill/>
          <a:ln>
            <a:noFill/>
          </a:ln>
        </p:spPr>
        <p:txBody>
          <a:bodyPr anchorCtr="0" anchor="b" bIns="0" lIns="91425" spcFirstLastPara="1" rIns="0" wrap="square" tIns="0">
            <a:noAutofit/>
          </a:bodyPr>
          <a:lstStyle>
            <a:lvl1pPr lvl="0" rtl="0">
              <a:spcBef>
                <a:spcPts val="0"/>
              </a:spcBef>
              <a:spcAft>
                <a:spcPts val="0"/>
              </a:spcAft>
              <a:buClr>
                <a:schemeClr val="accent3"/>
              </a:buClr>
              <a:buSzPts val="1400"/>
              <a:buNone/>
              <a:defRPr i="0" sz="16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p:txBody>
      </p:sp>
      <p:sp>
        <p:nvSpPr>
          <p:cNvPr id="58" name="Google Shape;58;p11"/>
          <p:cNvSpPr txBox="1"/>
          <p:nvPr>
            <p:ph idx="1" type="subTitle"/>
          </p:nvPr>
        </p:nvSpPr>
        <p:spPr>
          <a:xfrm flipH="1">
            <a:off x="5985933" y="3711163"/>
            <a:ext cx="1950300" cy="544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None/>
              <a:defRPr sz="1200">
                <a:solidFill>
                  <a:schemeClr val="accent3"/>
                </a:solidFill>
              </a:defRPr>
            </a:lvl1pPr>
            <a:lvl2pPr lvl="1" rtl="0">
              <a:lnSpc>
                <a:spcPct val="100000"/>
              </a:lnSpc>
              <a:spcBef>
                <a:spcPts val="1600"/>
              </a:spcBef>
              <a:spcAft>
                <a:spcPts val="0"/>
              </a:spcAft>
              <a:buNone/>
              <a:defRPr sz="1200">
                <a:solidFill>
                  <a:schemeClr val="accent3"/>
                </a:solidFill>
              </a:defRPr>
            </a:lvl2pPr>
            <a:lvl3pPr lvl="2" rtl="0">
              <a:lnSpc>
                <a:spcPct val="100000"/>
              </a:lnSpc>
              <a:spcBef>
                <a:spcPts val="1600"/>
              </a:spcBef>
              <a:spcAft>
                <a:spcPts val="0"/>
              </a:spcAft>
              <a:buNone/>
              <a:defRPr sz="1200">
                <a:solidFill>
                  <a:schemeClr val="accent3"/>
                </a:solidFill>
              </a:defRPr>
            </a:lvl3pPr>
            <a:lvl4pPr lvl="3" rtl="0">
              <a:lnSpc>
                <a:spcPct val="100000"/>
              </a:lnSpc>
              <a:spcBef>
                <a:spcPts val="1600"/>
              </a:spcBef>
              <a:spcAft>
                <a:spcPts val="0"/>
              </a:spcAft>
              <a:buNone/>
              <a:defRPr sz="1200">
                <a:solidFill>
                  <a:schemeClr val="accent3"/>
                </a:solidFill>
              </a:defRPr>
            </a:lvl4pPr>
            <a:lvl5pPr lvl="4" rtl="0">
              <a:lnSpc>
                <a:spcPct val="100000"/>
              </a:lnSpc>
              <a:spcBef>
                <a:spcPts val="1600"/>
              </a:spcBef>
              <a:spcAft>
                <a:spcPts val="0"/>
              </a:spcAft>
              <a:buNone/>
              <a:defRPr sz="1200">
                <a:solidFill>
                  <a:schemeClr val="accent3"/>
                </a:solidFill>
              </a:defRPr>
            </a:lvl5pPr>
            <a:lvl6pPr lvl="5" rtl="0">
              <a:lnSpc>
                <a:spcPct val="100000"/>
              </a:lnSpc>
              <a:spcBef>
                <a:spcPts val="1600"/>
              </a:spcBef>
              <a:spcAft>
                <a:spcPts val="0"/>
              </a:spcAft>
              <a:buNone/>
              <a:defRPr sz="1200">
                <a:solidFill>
                  <a:schemeClr val="accent3"/>
                </a:solidFill>
              </a:defRPr>
            </a:lvl6pPr>
            <a:lvl7pPr lvl="6" rtl="0">
              <a:lnSpc>
                <a:spcPct val="100000"/>
              </a:lnSpc>
              <a:spcBef>
                <a:spcPts val="1600"/>
              </a:spcBef>
              <a:spcAft>
                <a:spcPts val="0"/>
              </a:spcAft>
              <a:buNone/>
              <a:defRPr sz="1200">
                <a:solidFill>
                  <a:schemeClr val="accent3"/>
                </a:solidFill>
              </a:defRPr>
            </a:lvl7pPr>
            <a:lvl8pPr lvl="7" rtl="0">
              <a:lnSpc>
                <a:spcPct val="100000"/>
              </a:lnSpc>
              <a:spcBef>
                <a:spcPts val="1600"/>
              </a:spcBef>
              <a:spcAft>
                <a:spcPts val="0"/>
              </a:spcAft>
              <a:buNone/>
              <a:defRPr sz="1200">
                <a:solidFill>
                  <a:schemeClr val="accent3"/>
                </a:solidFill>
              </a:defRPr>
            </a:lvl8pPr>
            <a:lvl9pPr lvl="8" rtl="0">
              <a:lnSpc>
                <a:spcPct val="100000"/>
              </a:lnSpc>
              <a:spcBef>
                <a:spcPts val="1600"/>
              </a:spcBef>
              <a:spcAft>
                <a:spcPts val="1600"/>
              </a:spcAft>
              <a:buNone/>
              <a:defRPr sz="1200">
                <a:solidFill>
                  <a:schemeClr val="accent3"/>
                </a:solidFill>
              </a:defRPr>
            </a:lvl9pPr>
          </a:lstStyle>
          <a:p/>
        </p:txBody>
      </p:sp>
      <p:sp>
        <p:nvSpPr>
          <p:cNvPr id="59" name="Google Shape;59;p11"/>
          <p:cNvSpPr txBox="1"/>
          <p:nvPr>
            <p:ph idx="3" type="title"/>
          </p:nvPr>
        </p:nvSpPr>
        <p:spPr>
          <a:xfrm flipH="1">
            <a:off x="5985933" y="1888925"/>
            <a:ext cx="2292300" cy="382200"/>
          </a:xfrm>
          <a:prstGeom prst="rect">
            <a:avLst/>
          </a:prstGeom>
          <a:noFill/>
          <a:ln>
            <a:noFill/>
          </a:ln>
        </p:spPr>
        <p:txBody>
          <a:bodyPr anchorCtr="0" anchor="b" bIns="0" lIns="91425" spcFirstLastPara="1" rIns="0" wrap="square" tIns="0">
            <a:noAutofit/>
          </a:bodyPr>
          <a:lstStyle>
            <a:lvl1pPr lvl="0" rtl="0">
              <a:spcBef>
                <a:spcPts val="0"/>
              </a:spcBef>
              <a:spcAft>
                <a:spcPts val="0"/>
              </a:spcAft>
              <a:buClr>
                <a:schemeClr val="accent3"/>
              </a:buClr>
              <a:buSzPts val="1400"/>
              <a:buNone/>
              <a:defRPr i="0" sz="16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p:txBody>
      </p:sp>
      <p:sp>
        <p:nvSpPr>
          <p:cNvPr id="60" name="Google Shape;60;p11"/>
          <p:cNvSpPr txBox="1"/>
          <p:nvPr>
            <p:ph idx="4" type="subTitle"/>
          </p:nvPr>
        </p:nvSpPr>
        <p:spPr>
          <a:xfrm flipH="1">
            <a:off x="5985933" y="2349633"/>
            <a:ext cx="1950300" cy="544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None/>
              <a:defRPr sz="1200">
                <a:solidFill>
                  <a:schemeClr val="accent3"/>
                </a:solidFill>
              </a:defRPr>
            </a:lvl1pPr>
            <a:lvl2pPr lvl="1" rtl="0">
              <a:lnSpc>
                <a:spcPct val="100000"/>
              </a:lnSpc>
              <a:spcBef>
                <a:spcPts val="1600"/>
              </a:spcBef>
              <a:spcAft>
                <a:spcPts val="0"/>
              </a:spcAft>
              <a:buNone/>
              <a:defRPr sz="1200">
                <a:solidFill>
                  <a:schemeClr val="accent3"/>
                </a:solidFill>
              </a:defRPr>
            </a:lvl2pPr>
            <a:lvl3pPr lvl="2" rtl="0">
              <a:lnSpc>
                <a:spcPct val="100000"/>
              </a:lnSpc>
              <a:spcBef>
                <a:spcPts val="1600"/>
              </a:spcBef>
              <a:spcAft>
                <a:spcPts val="0"/>
              </a:spcAft>
              <a:buNone/>
              <a:defRPr sz="1200">
                <a:solidFill>
                  <a:schemeClr val="accent3"/>
                </a:solidFill>
              </a:defRPr>
            </a:lvl3pPr>
            <a:lvl4pPr lvl="3" rtl="0">
              <a:lnSpc>
                <a:spcPct val="100000"/>
              </a:lnSpc>
              <a:spcBef>
                <a:spcPts val="1600"/>
              </a:spcBef>
              <a:spcAft>
                <a:spcPts val="0"/>
              </a:spcAft>
              <a:buNone/>
              <a:defRPr sz="1200">
                <a:solidFill>
                  <a:schemeClr val="accent3"/>
                </a:solidFill>
              </a:defRPr>
            </a:lvl4pPr>
            <a:lvl5pPr lvl="4" rtl="0">
              <a:lnSpc>
                <a:spcPct val="100000"/>
              </a:lnSpc>
              <a:spcBef>
                <a:spcPts val="1600"/>
              </a:spcBef>
              <a:spcAft>
                <a:spcPts val="0"/>
              </a:spcAft>
              <a:buNone/>
              <a:defRPr sz="1200">
                <a:solidFill>
                  <a:schemeClr val="accent3"/>
                </a:solidFill>
              </a:defRPr>
            </a:lvl5pPr>
            <a:lvl6pPr lvl="5" rtl="0">
              <a:lnSpc>
                <a:spcPct val="100000"/>
              </a:lnSpc>
              <a:spcBef>
                <a:spcPts val="1600"/>
              </a:spcBef>
              <a:spcAft>
                <a:spcPts val="0"/>
              </a:spcAft>
              <a:buNone/>
              <a:defRPr sz="1200">
                <a:solidFill>
                  <a:schemeClr val="accent3"/>
                </a:solidFill>
              </a:defRPr>
            </a:lvl6pPr>
            <a:lvl7pPr lvl="6" rtl="0">
              <a:lnSpc>
                <a:spcPct val="100000"/>
              </a:lnSpc>
              <a:spcBef>
                <a:spcPts val="1600"/>
              </a:spcBef>
              <a:spcAft>
                <a:spcPts val="0"/>
              </a:spcAft>
              <a:buNone/>
              <a:defRPr sz="1200">
                <a:solidFill>
                  <a:schemeClr val="accent3"/>
                </a:solidFill>
              </a:defRPr>
            </a:lvl7pPr>
            <a:lvl8pPr lvl="7" rtl="0">
              <a:lnSpc>
                <a:spcPct val="100000"/>
              </a:lnSpc>
              <a:spcBef>
                <a:spcPts val="1600"/>
              </a:spcBef>
              <a:spcAft>
                <a:spcPts val="0"/>
              </a:spcAft>
              <a:buNone/>
              <a:defRPr sz="1200">
                <a:solidFill>
                  <a:schemeClr val="accent3"/>
                </a:solidFill>
              </a:defRPr>
            </a:lvl8pPr>
            <a:lvl9pPr lvl="8" rtl="0">
              <a:lnSpc>
                <a:spcPct val="100000"/>
              </a:lnSpc>
              <a:spcBef>
                <a:spcPts val="1600"/>
              </a:spcBef>
              <a:spcAft>
                <a:spcPts val="1600"/>
              </a:spcAft>
              <a:buNone/>
              <a:defRPr sz="1200">
                <a:solidFill>
                  <a:schemeClr val="accent3"/>
                </a:solidFill>
              </a:defRPr>
            </a:lvl9pPr>
          </a:lstStyle>
          <a:p/>
        </p:txBody>
      </p:sp>
      <p:sp>
        <p:nvSpPr>
          <p:cNvPr id="61" name="Google Shape;61;p11"/>
          <p:cNvSpPr txBox="1"/>
          <p:nvPr>
            <p:ph idx="5" type="title"/>
          </p:nvPr>
        </p:nvSpPr>
        <p:spPr>
          <a:xfrm flipH="1">
            <a:off x="5985933" y="527400"/>
            <a:ext cx="2292300" cy="382200"/>
          </a:xfrm>
          <a:prstGeom prst="rect">
            <a:avLst/>
          </a:prstGeom>
          <a:noFill/>
          <a:ln>
            <a:noFill/>
          </a:ln>
        </p:spPr>
        <p:txBody>
          <a:bodyPr anchorCtr="0" anchor="b" bIns="0" lIns="91425" spcFirstLastPara="1" rIns="0" wrap="square" tIns="0">
            <a:noAutofit/>
          </a:bodyPr>
          <a:lstStyle>
            <a:lvl1pPr lvl="0" rtl="0">
              <a:spcBef>
                <a:spcPts val="0"/>
              </a:spcBef>
              <a:spcAft>
                <a:spcPts val="0"/>
              </a:spcAft>
              <a:buClr>
                <a:schemeClr val="accent3"/>
              </a:buClr>
              <a:buSzPts val="1400"/>
              <a:buNone/>
              <a:defRPr i="0" sz="1600">
                <a:solidFill>
                  <a:schemeClr val="accent3"/>
                </a:solidFill>
              </a:defRPr>
            </a:lvl1pPr>
            <a:lvl2pPr lvl="1" rtl="0">
              <a:spcBef>
                <a:spcPts val="0"/>
              </a:spcBef>
              <a:spcAft>
                <a:spcPts val="0"/>
              </a:spcAft>
              <a:buClr>
                <a:schemeClr val="accent3"/>
              </a:buClr>
              <a:buSzPts val="1400"/>
              <a:buNone/>
              <a:defRPr sz="1400">
                <a:solidFill>
                  <a:schemeClr val="accent3"/>
                </a:solidFill>
              </a:defRPr>
            </a:lvl2pPr>
            <a:lvl3pPr lvl="2" rtl="0">
              <a:spcBef>
                <a:spcPts val="0"/>
              </a:spcBef>
              <a:spcAft>
                <a:spcPts val="0"/>
              </a:spcAft>
              <a:buClr>
                <a:schemeClr val="accent3"/>
              </a:buClr>
              <a:buSzPts val="1400"/>
              <a:buNone/>
              <a:defRPr sz="1400">
                <a:solidFill>
                  <a:schemeClr val="accent3"/>
                </a:solidFill>
              </a:defRPr>
            </a:lvl3pPr>
            <a:lvl4pPr lvl="3" rtl="0">
              <a:spcBef>
                <a:spcPts val="0"/>
              </a:spcBef>
              <a:spcAft>
                <a:spcPts val="0"/>
              </a:spcAft>
              <a:buClr>
                <a:schemeClr val="accent3"/>
              </a:buClr>
              <a:buSzPts val="1400"/>
              <a:buNone/>
              <a:defRPr sz="1400">
                <a:solidFill>
                  <a:schemeClr val="accent3"/>
                </a:solidFill>
              </a:defRPr>
            </a:lvl4pPr>
            <a:lvl5pPr lvl="4" rtl="0">
              <a:spcBef>
                <a:spcPts val="0"/>
              </a:spcBef>
              <a:spcAft>
                <a:spcPts val="0"/>
              </a:spcAft>
              <a:buClr>
                <a:schemeClr val="accent3"/>
              </a:buClr>
              <a:buSzPts val="1400"/>
              <a:buNone/>
              <a:defRPr sz="1400">
                <a:solidFill>
                  <a:schemeClr val="accent3"/>
                </a:solidFill>
              </a:defRPr>
            </a:lvl5pPr>
            <a:lvl6pPr lvl="5" rtl="0">
              <a:spcBef>
                <a:spcPts val="0"/>
              </a:spcBef>
              <a:spcAft>
                <a:spcPts val="0"/>
              </a:spcAft>
              <a:buClr>
                <a:schemeClr val="accent3"/>
              </a:buClr>
              <a:buSzPts val="1400"/>
              <a:buNone/>
              <a:defRPr sz="1400">
                <a:solidFill>
                  <a:schemeClr val="accent3"/>
                </a:solidFill>
              </a:defRPr>
            </a:lvl6pPr>
            <a:lvl7pPr lvl="6" rtl="0">
              <a:spcBef>
                <a:spcPts val="0"/>
              </a:spcBef>
              <a:spcAft>
                <a:spcPts val="0"/>
              </a:spcAft>
              <a:buClr>
                <a:schemeClr val="accent3"/>
              </a:buClr>
              <a:buSzPts val="1400"/>
              <a:buNone/>
              <a:defRPr sz="1400">
                <a:solidFill>
                  <a:schemeClr val="accent3"/>
                </a:solidFill>
              </a:defRPr>
            </a:lvl7pPr>
            <a:lvl8pPr lvl="7" rtl="0">
              <a:spcBef>
                <a:spcPts val="0"/>
              </a:spcBef>
              <a:spcAft>
                <a:spcPts val="0"/>
              </a:spcAft>
              <a:buClr>
                <a:schemeClr val="accent3"/>
              </a:buClr>
              <a:buSzPts val="1400"/>
              <a:buNone/>
              <a:defRPr sz="1400">
                <a:solidFill>
                  <a:schemeClr val="accent3"/>
                </a:solidFill>
              </a:defRPr>
            </a:lvl8pPr>
            <a:lvl9pPr lvl="8" rtl="0">
              <a:spcBef>
                <a:spcPts val="0"/>
              </a:spcBef>
              <a:spcAft>
                <a:spcPts val="0"/>
              </a:spcAft>
              <a:buClr>
                <a:schemeClr val="accent3"/>
              </a:buClr>
              <a:buSzPts val="1400"/>
              <a:buNone/>
              <a:defRPr sz="1400">
                <a:solidFill>
                  <a:schemeClr val="accent3"/>
                </a:solidFill>
              </a:defRPr>
            </a:lvl9pPr>
          </a:lstStyle>
          <a:p/>
        </p:txBody>
      </p:sp>
      <p:sp>
        <p:nvSpPr>
          <p:cNvPr id="62" name="Google Shape;62;p11"/>
          <p:cNvSpPr txBox="1"/>
          <p:nvPr>
            <p:ph idx="6" type="subTitle"/>
          </p:nvPr>
        </p:nvSpPr>
        <p:spPr>
          <a:xfrm flipH="1">
            <a:off x="5985933" y="988103"/>
            <a:ext cx="1950300" cy="544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None/>
              <a:defRPr sz="1200">
                <a:solidFill>
                  <a:schemeClr val="accent3"/>
                </a:solidFill>
              </a:defRPr>
            </a:lvl1pPr>
            <a:lvl2pPr lvl="1" rtl="0">
              <a:lnSpc>
                <a:spcPct val="100000"/>
              </a:lnSpc>
              <a:spcBef>
                <a:spcPts val="1600"/>
              </a:spcBef>
              <a:spcAft>
                <a:spcPts val="0"/>
              </a:spcAft>
              <a:buNone/>
              <a:defRPr sz="1200">
                <a:solidFill>
                  <a:schemeClr val="accent3"/>
                </a:solidFill>
              </a:defRPr>
            </a:lvl2pPr>
            <a:lvl3pPr lvl="2" rtl="0">
              <a:lnSpc>
                <a:spcPct val="100000"/>
              </a:lnSpc>
              <a:spcBef>
                <a:spcPts val="1600"/>
              </a:spcBef>
              <a:spcAft>
                <a:spcPts val="0"/>
              </a:spcAft>
              <a:buNone/>
              <a:defRPr sz="1200">
                <a:solidFill>
                  <a:schemeClr val="accent3"/>
                </a:solidFill>
              </a:defRPr>
            </a:lvl3pPr>
            <a:lvl4pPr lvl="3" rtl="0">
              <a:lnSpc>
                <a:spcPct val="100000"/>
              </a:lnSpc>
              <a:spcBef>
                <a:spcPts val="1600"/>
              </a:spcBef>
              <a:spcAft>
                <a:spcPts val="0"/>
              </a:spcAft>
              <a:buNone/>
              <a:defRPr sz="1200">
                <a:solidFill>
                  <a:schemeClr val="accent3"/>
                </a:solidFill>
              </a:defRPr>
            </a:lvl4pPr>
            <a:lvl5pPr lvl="4" rtl="0">
              <a:lnSpc>
                <a:spcPct val="100000"/>
              </a:lnSpc>
              <a:spcBef>
                <a:spcPts val="1600"/>
              </a:spcBef>
              <a:spcAft>
                <a:spcPts val="0"/>
              </a:spcAft>
              <a:buNone/>
              <a:defRPr sz="1200">
                <a:solidFill>
                  <a:schemeClr val="accent3"/>
                </a:solidFill>
              </a:defRPr>
            </a:lvl5pPr>
            <a:lvl6pPr lvl="5" rtl="0">
              <a:lnSpc>
                <a:spcPct val="100000"/>
              </a:lnSpc>
              <a:spcBef>
                <a:spcPts val="1600"/>
              </a:spcBef>
              <a:spcAft>
                <a:spcPts val="0"/>
              </a:spcAft>
              <a:buNone/>
              <a:defRPr sz="1200">
                <a:solidFill>
                  <a:schemeClr val="accent3"/>
                </a:solidFill>
              </a:defRPr>
            </a:lvl6pPr>
            <a:lvl7pPr lvl="6" rtl="0">
              <a:lnSpc>
                <a:spcPct val="100000"/>
              </a:lnSpc>
              <a:spcBef>
                <a:spcPts val="1600"/>
              </a:spcBef>
              <a:spcAft>
                <a:spcPts val="0"/>
              </a:spcAft>
              <a:buNone/>
              <a:defRPr sz="1200">
                <a:solidFill>
                  <a:schemeClr val="accent3"/>
                </a:solidFill>
              </a:defRPr>
            </a:lvl7pPr>
            <a:lvl8pPr lvl="7" rtl="0">
              <a:lnSpc>
                <a:spcPct val="100000"/>
              </a:lnSpc>
              <a:spcBef>
                <a:spcPts val="1600"/>
              </a:spcBef>
              <a:spcAft>
                <a:spcPts val="0"/>
              </a:spcAft>
              <a:buNone/>
              <a:defRPr sz="1200">
                <a:solidFill>
                  <a:schemeClr val="accent3"/>
                </a:solidFill>
              </a:defRPr>
            </a:lvl8pPr>
            <a:lvl9pPr lvl="8" rtl="0">
              <a:lnSpc>
                <a:spcPct val="100000"/>
              </a:lnSpc>
              <a:spcBef>
                <a:spcPts val="1600"/>
              </a:spcBef>
              <a:spcAft>
                <a:spcPts val="1600"/>
              </a:spcAft>
              <a:buNone/>
              <a:defRPr sz="1200">
                <a:solidFill>
                  <a:schemeClr val="accent3"/>
                </a:solidFill>
              </a:defRPr>
            </a:lvl9pPr>
          </a:lstStyle>
          <a:p/>
        </p:txBody>
      </p:sp>
      <p:cxnSp>
        <p:nvCxnSpPr>
          <p:cNvPr id="63" name="Google Shape;63;p11"/>
          <p:cNvCxnSpPr/>
          <p:nvPr/>
        </p:nvCxnSpPr>
        <p:spPr>
          <a:xfrm rot="10800000">
            <a:off x="768800" y="2863300"/>
            <a:ext cx="931200" cy="0"/>
          </a:xfrm>
          <a:prstGeom prst="straightConnector1">
            <a:avLst/>
          </a:prstGeom>
          <a:noFill/>
          <a:ln cap="flat" cmpd="sng" w="19050">
            <a:solidFill>
              <a:srgbClr val="292938"/>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F3F3F3"/>
        </a:solidFill>
      </p:bgPr>
    </p:bg>
    <p:spTree>
      <p:nvGrpSpPr>
        <p:cNvPr id="64" name="Shape 64"/>
        <p:cNvGrpSpPr/>
        <p:nvPr/>
      </p:nvGrpSpPr>
      <p:grpSpPr>
        <a:xfrm>
          <a:off x="0" y="0"/>
          <a:ext cx="0" cy="0"/>
          <a:chOff x="0" y="0"/>
          <a:chExt cx="0" cy="0"/>
        </a:xfrm>
      </p:grpSpPr>
      <p:sp>
        <p:nvSpPr>
          <p:cNvPr id="65" name="Google Shape;65;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6" name="Google Shape;66;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7" name="Shape 6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2">
    <p:bg>
      <p:bgPr>
        <a:solidFill>
          <a:srgbClr val="F3F3F3"/>
        </a:solidFill>
      </p:bgPr>
    </p:bg>
    <p:spTree>
      <p:nvGrpSpPr>
        <p:cNvPr id="68" name="Shape 68"/>
        <p:cNvGrpSpPr/>
        <p:nvPr/>
      </p:nvGrpSpPr>
      <p:grpSpPr>
        <a:xfrm>
          <a:off x="0" y="0"/>
          <a:ext cx="0" cy="0"/>
          <a:chOff x="0" y="0"/>
          <a:chExt cx="0" cy="0"/>
        </a:xfrm>
      </p:grpSpPr>
      <p:sp>
        <p:nvSpPr>
          <p:cNvPr id="69" name="Google Shape;69;p14"/>
          <p:cNvSpPr txBox="1"/>
          <p:nvPr>
            <p:ph idx="1" type="subTitle"/>
          </p:nvPr>
        </p:nvSpPr>
        <p:spPr>
          <a:xfrm>
            <a:off x="773269" y="2708769"/>
            <a:ext cx="2842200" cy="79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200">
                <a:solidFill>
                  <a:srgbClr val="292938"/>
                </a:solidFill>
              </a:defRPr>
            </a:lvl1pPr>
            <a:lvl2pPr lvl="1" rtl="0" algn="r">
              <a:lnSpc>
                <a:spcPct val="100000"/>
              </a:lnSpc>
              <a:spcBef>
                <a:spcPts val="1600"/>
              </a:spcBef>
              <a:spcAft>
                <a:spcPts val="0"/>
              </a:spcAft>
              <a:buNone/>
              <a:defRPr sz="1200">
                <a:solidFill>
                  <a:srgbClr val="292938"/>
                </a:solidFill>
              </a:defRPr>
            </a:lvl2pPr>
            <a:lvl3pPr lvl="2" rtl="0" algn="r">
              <a:lnSpc>
                <a:spcPct val="100000"/>
              </a:lnSpc>
              <a:spcBef>
                <a:spcPts val="1600"/>
              </a:spcBef>
              <a:spcAft>
                <a:spcPts val="0"/>
              </a:spcAft>
              <a:buNone/>
              <a:defRPr sz="1200">
                <a:solidFill>
                  <a:srgbClr val="292938"/>
                </a:solidFill>
              </a:defRPr>
            </a:lvl3pPr>
            <a:lvl4pPr lvl="3" rtl="0" algn="r">
              <a:lnSpc>
                <a:spcPct val="100000"/>
              </a:lnSpc>
              <a:spcBef>
                <a:spcPts val="1600"/>
              </a:spcBef>
              <a:spcAft>
                <a:spcPts val="0"/>
              </a:spcAft>
              <a:buNone/>
              <a:defRPr sz="1200">
                <a:solidFill>
                  <a:srgbClr val="292938"/>
                </a:solidFill>
              </a:defRPr>
            </a:lvl4pPr>
            <a:lvl5pPr lvl="4" rtl="0" algn="r">
              <a:lnSpc>
                <a:spcPct val="100000"/>
              </a:lnSpc>
              <a:spcBef>
                <a:spcPts val="1600"/>
              </a:spcBef>
              <a:spcAft>
                <a:spcPts val="0"/>
              </a:spcAft>
              <a:buNone/>
              <a:defRPr sz="1200">
                <a:solidFill>
                  <a:srgbClr val="292938"/>
                </a:solidFill>
              </a:defRPr>
            </a:lvl5pPr>
            <a:lvl6pPr lvl="5" rtl="0" algn="r">
              <a:lnSpc>
                <a:spcPct val="100000"/>
              </a:lnSpc>
              <a:spcBef>
                <a:spcPts val="1600"/>
              </a:spcBef>
              <a:spcAft>
                <a:spcPts val="0"/>
              </a:spcAft>
              <a:buNone/>
              <a:defRPr sz="1200">
                <a:solidFill>
                  <a:srgbClr val="292938"/>
                </a:solidFill>
              </a:defRPr>
            </a:lvl6pPr>
            <a:lvl7pPr lvl="6" rtl="0" algn="r">
              <a:lnSpc>
                <a:spcPct val="100000"/>
              </a:lnSpc>
              <a:spcBef>
                <a:spcPts val="1600"/>
              </a:spcBef>
              <a:spcAft>
                <a:spcPts val="0"/>
              </a:spcAft>
              <a:buNone/>
              <a:defRPr sz="1200">
                <a:solidFill>
                  <a:srgbClr val="292938"/>
                </a:solidFill>
              </a:defRPr>
            </a:lvl7pPr>
            <a:lvl8pPr lvl="7" rtl="0" algn="r">
              <a:lnSpc>
                <a:spcPct val="100000"/>
              </a:lnSpc>
              <a:spcBef>
                <a:spcPts val="1600"/>
              </a:spcBef>
              <a:spcAft>
                <a:spcPts val="0"/>
              </a:spcAft>
              <a:buNone/>
              <a:defRPr sz="1200">
                <a:solidFill>
                  <a:srgbClr val="292938"/>
                </a:solidFill>
              </a:defRPr>
            </a:lvl8pPr>
            <a:lvl9pPr lvl="8" rtl="0" algn="r">
              <a:lnSpc>
                <a:spcPct val="100000"/>
              </a:lnSpc>
              <a:spcBef>
                <a:spcPts val="1600"/>
              </a:spcBef>
              <a:spcAft>
                <a:spcPts val="1600"/>
              </a:spcAft>
              <a:buNone/>
              <a:defRPr sz="1200">
                <a:solidFill>
                  <a:srgbClr val="292938"/>
                </a:solidFill>
              </a:defRPr>
            </a:lvl9pPr>
          </a:lstStyle>
          <a:p/>
        </p:txBody>
      </p:sp>
      <p:sp>
        <p:nvSpPr>
          <p:cNvPr id="70" name="Google Shape;70;p14"/>
          <p:cNvSpPr txBox="1"/>
          <p:nvPr>
            <p:ph idx="2" type="subTitle"/>
          </p:nvPr>
        </p:nvSpPr>
        <p:spPr>
          <a:xfrm>
            <a:off x="773269" y="1636982"/>
            <a:ext cx="2842200" cy="79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200">
                <a:solidFill>
                  <a:srgbClr val="292938"/>
                </a:solidFill>
              </a:defRPr>
            </a:lvl1pPr>
            <a:lvl2pPr lvl="1" rtl="0" algn="r">
              <a:lnSpc>
                <a:spcPct val="100000"/>
              </a:lnSpc>
              <a:spcBef>
                <a:spcPts val="1600"/>
              </a:spcBef>
              <a:spcAft>
                <a:spcPts val="0"/>
              </a:spcAft>
              <a:buNone/>
              <a:defRPr sz="1200">
                <a:solidFill>
                  <a:srgbClr val="292938"/>
                </a:solidFill>
              </a:defRPr>
            </a:lvl2pPr>
            <a:lvl3pPr lvl="2" rtl="0" algn="r">
              <a:lnSpc>
                <a:spcPct val="100000"/>
              </a:lnSpc>
              <a:spcBef>
                <a:spcPts val="1600"/>
              </a:spcBef>
              <a:spcAft>
                <a:spcPts val="0"/>
              </a:spcAft>
              <a:buNone/>
              <a:defRPr sz="1200">
                <a:solidFill>
                  <a:srgbClr val="292938"/>
                </a:solidFill>
              </a:defRPr>
            </a:lvl3pPr>
            <a:lvl4pPr lvl="3" rtl="0" algn="r">
              <a:lnSpc>
                <a:spcPct val="100000"/>
              </a:lnSpc>
              <a:spcBef>
                <a:spcPts val="1600"/>
              </a:spcBef>
              <a:spcAft>
                <a:spcPts val="0"/>
              </a:spcAft>
              <a:buNone/>
              <a:defRPr sz="1200">
                <a:solidFill>
                  <a:srgbClr val="292938"/>
                </a:solidFill>
              </a:defRPr>
            </a:lvl4pPr>
            <a:lvl5pPr lvl="4" rtl="0" algn="r">
              <a:lnSpc>
                <a:spcPct val="100000"/>
              </a:lnSpc>
              <a:spcBef>
                <a:spcPts val="1600"/>
              </a:spcBef>
              <a:spcAft>
                <a:spcPts val="0"/>
              </a:spcAft>
              <a:buNone/>
              <a:defRPr sz="1200">
                <a:solidFill>
                  <a:srgbClr val="292938"/>
                </a:solidFill>
              </a:defRPr>
            </a:lvl5pPr>
            <a:lvl6pPr lvl="5" rtl="0" algn="r">
              <a:lnSpc>
                <a:spcPct val="100000"/>
              </a:lnSpc>
              <a:spcBef>
                <a:spcPts val="1600"/>
              </a:spcBef>
              <a:spcAft>
                <a:spcPts val="0"/>
              </a:spcAft>
              <a:buNone/>
              <a:defRPr sz="1200">
                <a:solidFill>
                  <a:srgbClr val="292938"/>
                </a:solidFill>
              </a:defRPr>
            </a:lvl6pPr>
            <a:lvl7pPr lvl="6" rtl="0" algn="r">
              <a:lnSpc>
                <a:spcPct val="100000"/>
              </a:lnSpc>
              <a:spcBef>
                <a:spcPts val="1600"/>
              </a:spcBef>
              <a:spcAft>
                <a:spcPts val="0"/>
              </a:spcAft>
              <a:buNone/>
              <a:defRPr sz="1200">
                <a:solidFill>
                  <a:srgbClr val="292938"/>
                </a:solidFill>
              </a:defRPr>
            </a:lvl7pPr>
            <a:lvl8pPr lvl="7" rtl="0" algn="r">
              <a:lnSpc>
                <a:spcPct val="100000"/>
              </a:lnSpc>
              <a:spcBef>
                <a:spcPts val="1600"/>
              </a:spcBef>
              <a:spcAft>
                <a:spcPts val="0"/>
              </a:spcAft>
              <a:buNone/>
              <a:defRPr sz="1200">
                <a:solidFill>
                  <a:srgbClr val="292938"/>
                </a:solidFill>
              </a:defRPr>
            </a:lvl8pPr>
            <a:lvl9pPr lvl="8" rtl="0" algn="r">
              <a:lnSpc>
                <a:spcPct val="100000"/>
              </a:lnSpc>
              <a:spcBef>
                <a:spcPts val="1600"/>
              </a:spcBef>
              <a:spcAft>
                <a:spcPts val="1600"/>
              </a:spcAft>
              <a:buNone/>
              <a:defRPr sz="1200">
                <a:solidFill>
                  <a:srgbClr val="292938"/>
                </a:solidFill>
              </a:defRPr>
            </a:lvl9pPr>
          </a:lstStyle>
          <a:p/>
        </p:txBody>
      </p:sp>
      <p:sp>
        <p:nvSpPr>
          <p:cNvPr id="71" name="Google Shape;71;p14"/>
          <p:cNvSpPr txBox="1"/>
          <p:nvPr>
            <p:ph idx="3" type="subTitle"/>
          </p:nvPr>
        </p:nvSpPr>
        <p:spPr>
          <a:xfrm>
            <a:off x="766652" y="548523"/>
            <a:ext cx="2842200" cy="79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200">
                <a:solidFill>
                  <a:srgbClr val="292938"/>
                </a:solidFill>
              </a:defRPr>
            </a:lvl1pPr>
            <a:lvl2pPr lvl="1" rtl="0" algn="r">
              <a:lnSpc>
                <a:spcPct val="100000"/>
              </a:lnSpc>
              <a:spcBef>
                <a:spcPts val="1600"/>
              </a:spcBef>
              <a:spcAft>
                <a:spcPts val="0"/>
              </a:spcAft>
              <a:buNone/>
              <a:defRPr sz="1200">
                <a:solidFill>
                  <a:srgbClr val="292938"/>
                </a:solidFill>
              </a:defRPr>
            </a:lvl2pPr>
            <a:lvl3pPr lvl="2" rtl="0" algn="r">
              <a:lnSpc>
                <a:spcPct val="100000"/>
              </a:lnSpc>
              <a:spcBef>
                <a:spcPts val="1600"/>
              </a:spcBef>
              <a:spcAft>
                <a:spcPts val="0"/>
              </a:spcAft>
              <a:buNone/>
              <a:defRPr sz="1200">
                <a:solidFill>
                  <a:srgbClr val="292938"/>
                </a:solidFill>
              </a:defRPr>
            </a:lvl3pPr>
            <a:lvl4pPr lvl="3" rtl="0" algn="r">
              <a:lnSpc>
                <a:spcPct val="100000"/>
              </a:lnSpc>
              <a:spcBef>
                <a:spcPts val="1600"/>
              </a:spcBef>
              <a:spcAft>
                <a:spcPts val="0"/>
              </a:spcAft>
              <a:buNone/>
              <a:defRPr sz="1200">
                <a:solidFill>
                  <a:srgbClr val="292938"/>
                </a:solidFill>
              </a:defRPr>
            </a:lvl4pPr>
            <a:lvl5pPr lvl="4" rtl="0" algn="r">
              <a:lnSpc>
                <a:spcPct val="100000"/>
              </a:lnSpc>
              <a:spcBef>
                <a:spcPts val="1600"/>
              </a:spcBef>
              <a:spcAft>
                <a:spcPts val="0"/>
              </a:spcAft>
              <a:buNone/>
              <a:defRPr sz="1200">
                <a:solidFill>
                  <a:srgbClr val="292938"/>
                </a:solidFill>
              </a:defRPr>
            </a:lvl5pPr>
            <a:lvl6pPr lvl="5" rtl="0" algn="r">
              <a:lnSpc>
                <a:spcPct val="100000"/>
              </a:lnSpc>
              <a:spcBef>
                <a:spcPts val="1600"/>
              </a:spcBef>
              <a:spcAft>
                <a:spcPts val="0"/>
              </a:spcAft>
              <a:buNone/>
              <a:defRPr sz="1200">
                <a:solidFill>
                  <a:srgbClr val="292938"/>
                </a:solidFill>
              </a:defRPr>
            </a:lvl6pPr>
            <a:lvl7pPr lvl="6" rtl="0" algn="r">
              <a:lnSpc>
                <a:spcPct val="100000"/>
              </a:lnSpc>
              <a:spcBef>
                <a:spcPts val="1600"/>
              </a:spcBef>
              <a:spcAft>
                <a:spcPts val="0"/>
              </a:spcAft>
              <a:buNone/>
              <a:defRPr sz="1200">
                <a:solidFill>
                  <a:srgbClr val="292938"/>
                </a:solidFill>
              </a:defRPr>
            </a:lvl7pPr>
            <a:lvl8pPr lvl="7" rtl="0" algn="r">
              <a:lnSpc>
                <a:spcPct val="100000"/>
              </a:lnSpc>
              <a:spcBef>
                <a:spcPts val="1600"/>
              </a:spcBef>
              <a:spcAft>
                <a:spcPts val="0"/>
              </a:spcAft>
              <a:buNone/>
              <a:defRPr sz="1200">
                <a:solidFill>
                  <a:srgbClr val="292938"/>
                </a:solidFill>
              </a:defRPr>
            </a:lvl8pPr>
            <a:lvl9pPr lvl="8" rtl="0" algn="r">
              <a:lnSpc>
                <a:spcPct val="100000"/>
              </a:lnSpc>
              <a:spcBef>
                <a:spcPts val="1600"/>
              </a:spcBef>
              <a:spcAft>
                <a:spcPts val="1600"/>
              </a:spcAft>
              <a:buNone/>
              <a:defRPr sz="1200">
                <a:solidFill>
                  <a:srgbClr val="292938"/>
                </a:solidFill>
              </a:defRPr>
            </a:lvl9pPr>
          </a:lstStyle>
          <a:p/>
        </p:txBody>
      </p:sp>
      <p:sp>
        <p:nvSpPr>
          <p:cNvPr id="72" name="Google Shape;72;p14"/>
          <p:cNvSpPr txBox="1"/>
          <p:nvPr>
            <p:ph idx="4" type="subTitle"/>
          </p:nvPr>
        </p:nvSpPr>
        <p:spPr>
          <a:xfrm>
            <a:off x="773277" y="3780575"/>
            <a:ext cx="2842200" cy="797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200">
                <a:solidFill>
                  <a:srgbClr val="292938"/>
                </a:solidFill>
              </a:defRPr>
            </a:lvl1pPr>
            <a:lvl2pPr lvl="1" rtl="0" algn="r">
              <a:lnSpc>
                <a:spcPct val="100000"/>
              </a:lnSpc>
              <a:spcBef>
                <a:spcPts val="1600"/>
              </a:spcBef>
              <a:spcAft>
                <a:spcPts val="0"/>
              </a:spcAft>
              <a:buNone/>
              <a:defRPr sz="1200">
                <a:solidFill>
                  <a:srgbClr val="292938"/>
                </a:solidFill>
              </a:defRPr>
            </a:lvl2pPr>
            <a:lvl3pPr lvl="2" rtl="0" algn="r">
              <a:lnSpc>
                <a:spcPct val="100000"/>
              </a:lnSpc>
              <a:spcBef>
                <a:spcPts val="1600"/>
              </a:spcBef>
              <a:spcAft>
                <a:spcPts val="0"/>
              </a:spcAft>
              <a:buNone/>
              <a:defRPr sz="1200">
                <a:solidFill>
                  <a:srgbClr val="292938"/>
                </a:solidFill>
              </a:defRPr>
            </a:lvl3pPr>
            <a:lvl4pPr lvl="3" rtl="0" algn="r">
              <a:lnSpc>
                <a:spcPct val="100000"/>
              </a:lnSpc>
              <a:spcBef>
                <a:spcPts val="1600"/>
              </a:spcBef>
              <a:spcAft>
                <a:spcPts val="0"/>
              </a:spcAft>
              <a:buNone/>
              <a:defRPr sz="1200">
                <a:solidFill>
                  <a:srgbClr val="292938"/>
                </a:solidFill>
              </a:defRPr>
            </a:lvl4pPr>
            <a:lvl5pPr lvl="4" rtl="0" algn="r">
              <a:lnSpc>
                <a:spcPct val="100000"/>
              </a:lnSpc>
              <a:spcBef>
                <a:spcPts val="1600"/>
              </a:spcBef>
              <a:spcAft>
                <a:spcPts val="0"/>
              </a:spcAft>
              <a:buNone/>
              <a:defRPr sz="1200">
                <a:solidFill>
                  <a:srgbClr val="292938"/>
                </a:solidFill>
              </a:defRPr>
            </a:lvl5pPr>
            <a:lvl6pPr lvl="5" rtl="0" algn="r">
              <a:lnSpc>
                <a:spcPct val="100000"/>
              </a:lnSpc>
              <a:spcBef>
                <a:spcPts val="1600"/>
              </a:spcBef>
              <a:spcAft>
                <a:spcPts val="0"/>
              </a:spcAft>
              <a:buNone/>
              <a:defRPr sz="1200">
                <a:solidFill>
                  <a:srgbClr val="292938"/>
                </a:solidFill>
              </a:defRPr>
            </a:lvl6pPr>
            <a:lvl7pPr lvl="6" rtl="0" algn="r">
              <a:lnSpc>
                <a:spcPct val="100000"/>
              </a:lnSpc>
              <a:spcBef>
                <a:spcPts val="1600"/>
              </a:spcBef>
              <a:spcAft>
                <a:spcPts val="0"/>
              </a:spcAft>
              <a:buNone/>
              <a:defRPr sz="1200">
                <a:solidFill>
                  <a:srgbClr val="292938"/>
                </a:solidFill>
              </a:defRPr>
            </a:lvl7pPr>
            <a:lvl8pPr lvl="7" rtl="0" algn="r">
              <a:lnSpc>
                <a:spcPct val="100000"/>
              </a:lnSpc>
              <a:spcBef>
                <a:spcPts val="1600"/>
              </a:spcBef>
              <a:spcAft>
                <a:spcPts val="0"/>
              </a:spcAft>
              <a:buNone/>
              <a:defRPr sz="1200">
                <a:solidFill>
                  <a:srgbClr val="292938"/>
                </a:solidFill>
              </a:defRPr>
            </a:lvl8pPr>
            <a:lvl9pPr lvl="8" rtl="0" algn="r">
              <a:lnSpc>
                <a:spcPct val="100000"/>
              </a:lnSpc>
              <a:spcBef>
                <a:spcPts val="1600"/>
              </a:spcBef>
              <a:spcAft>
                <a:spcPts val="1600"/>
              </a:spcAft>
              <a:buNone/>
              <a:defRPr sz="1200">
                <a:solidFill>
                  <a:srgbClr val="292938"/>
                </a:solidFill>
              </a:defRPr>
            </a:lvl9pPr>
          </a:lstStyle>
          <a:p/>
        </p:txBody>
      </p:sp>
      <p:sp>
        <p:nvSpPr>
          <p:cNvPr id="73" name="Google Shape;73;p14"/>
          <p:cNvSpPr txBox="1"/>
          <p:nvPr>
            <p:ph type="ctrTitle"/>
          </p:nvPr>
        </p:nvSpPr>
        <p:spPr>
          <a:xfrm>
            <a:off x="5180175" y="1758025"/>
            <a:ext cx="3195000" cy="11748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Josefin Sans"/>
              <a:buNone/>
              <a:defRPr sz="7200">
                <a:solidFill>
                  <a:srgbClr val="292938"/>
                </a:solidFill>
              </a:defRPr>
            </a:lvl1pPr>
            <a:lvl2pPr lvl="1"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2pPr>
            <a:lvl3pPr lvl="2"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3pPr>
            <a:lvl4pPr lvl="3"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4pPr>
            <a:lvl5pPr lvl="4"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5pPr>
            <a:lvl6pPr lvl="5"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6pPr>
            <a:lvl7pPr lvl="6"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7pPr>
            <a:lvl8pPr lvl="7"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8pPr>
            <a:lvl9pPr lvl="8"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9pPr>
          </a:lstStyle>
          <a:p/>
        </p:txBody>
      </p:sp>
      <p:cxnSp>
        <p:nvCxnSpPr>
          <p:cNvPr id="74" name="Google Shape;74;p14"/>
          <p:cNvCxnSpPr/>
          <p:nvPr/>
        </p:nvCxnSpPr>
        <p:spPr>
          <a:xfrm>
            <a:off x="7443983" y="2863300"/>
            <a:ext cx="931200" cy="0"/>
          </a:xfrm>
          <a:prstGeom prst="straightConnector1">
            <a:avLst/>
          </a:prstGeom>
          <a:noFill/>
          <a:ln cap="flat" cmpd="sng" w="19050">
            <a:solidFill>
              <a:srgbClr val="292938"/>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2_2">
    <p:bg>
      <p:bgPr>
        <a:solidFill>
          <a:srgbClr val="E9A259"/>
        </a:solidFill>
      </p:bgPr>
    </p:bg>
    <p:spTree>
      <p:nvGrpSpPr>
        <p:cNvPr id="75" name="Shape 75"/>
        <p:cNvGrpSpPr/>
        <p:nvPr/>
      </p:nvGrpSpPr>
      <p:grpSpPr>
        <a:xfrm>
          <a:off x="0" y="0"/>
          <a:ext cx="0" cy="0"/>
          <a:chOff x="0" y="0"/>
          <a:chExt cx="0" cy="0"/>
        </a:xfrm>
      </p:grpSpPr>
      <p:sp>
        <p:nvSpPr>
          <p:cNvPr id="76" name="Google Shape;76;p15"/>
          <p:cNvSpPr txBox="1"/>
          <p:nvPr>
            <p:ph type="ctrTitle"/>
          </p:nvPr>
        </p:nvSpPr>
        <p:spPr>
          <a:xfrm>
            <a:off x="6040377" y="3474025"/>
            <a:ext cx="2334300" cy="6594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FFFFFF"/>
              </a:buClr>
              <a:buSzPts val="1400"/>
              <a:buFont typeface="Josefin Sans"/>
              <a:buNone/>
              <a:defRPr sz="1800">
                <a:solidFill>
                  <a:srgbClr val="F3F3F3"/>
                </a:solidFill>
              </a:defRPr>
            </a:lvl1pPr>
            <a:lvl2pPr lvl="1" rtl="0" algn="ctr">
              <a:spcBef>
                <a:spcPts val="0"/>
              </a:spcBef>
              <a:spcAft>
                <a:spcPts val="0"/>
              </a:spcAft>
              <a:buClr>
                <a:srgbClr val="FFFFFF"/>
              </a:buClr>
              <a:buSzPts val="1400"/>
              <a:buFont typeface="Josefin Sans"/>
              <a:buNone/>
              <a:defRPr b="1" sz="1400">
                <a:solidFill>
                  <a:srgbClr val="FFFFFF"/>
                </a:solidFill>
                <a:latin typeface="Josefin Sans"/>
                <a:ea typeface="Josefin Sans"/>
                <a:cs typeface="Josefin Sans"/>
                <a:sym typeface="Josefin Sans"/>
              </a:defRPr>
            </a:lvl2pPr>
            <a:lvl3pPr lvl="2" rtl="0" algn="ctr">
              <a:spcBef>
                <a:spcPts val="0"/>
              </a:spcBef>
              <a:spcAft>
                <a:spcPts val="0"/>
              </a:spcAft>
              <a:buClr>
                <a:srgbClr val="FFFFFF"/>
              </a:buClr>
              <a:buSzPts val="1400"/>
              <a:buFont typeface="Josefin Sans"/>
              <a:buNone/>
              <a:defRPr b="1" sz="1400">
                <a:solidFill>
                  <a:srgbClr val="FFFFFF"/>
                </a:solidFill>
                <a:latin typeface="Josefin Sans"/>
                <a:ea typeface="Josefin Sans"/>
                <a:cs typeface="Josefin Sans"/>
                <a:sym typeface="Josefin Sans"/>
              </a:defRPr>
            </a:lvl3pPr>
            <a:lvl4pPr lvl="3" rtl="0" algn="ctr">
              <a:spcBef>
                <a:spcPts val="0"/>
              </a:spcBef>
              <a:spcAft>
                <a:spcPts val="0"/>
              </a:spcAft>
              <a:buClr>
                <a:srgbClr val="FFFFFF"/>
              </a:buClr>
              <a:buSzPts val="1400"/>
              <a:buFont typeface="Josefin Sans"/>
              <a:buNone/>
              <a:defRPr b="1" sz="1400">
                <a:solidFill>
                  <a:srgbClr val="FFFFFF"/>
                </a:solidFill>
                <a:latin typeface="Josefin Sans"/>
                <a:ea typeface="Josefin Sans"/>
                <a:cs typeface="Josefin Sans"/>
                <a:sym typeface="Josefin Sans"/>
              </a:defRPr>
            </a:lvl4pPr>
            <a:lvl5pPr lvl="4" rtl="0" algn="ctr">
              <a:spcBef>
                <a:spcPts val="0"/>
              </a:spcBef>
              <a:spcAft>
                <a:spcPts val="0"/>
              </a:spcAft>
              <a:buClr>
                <a:srgbClr val="FFFFFF"/>
              </a:buClr>
              <a:buSzPts val="1400"/>
              <a:buFont typeface="Josefin Sans"/>
              <a:buNone/>
              <a:defRPr b="1" sz="1400">
                <a:solidFill>
                  <a:srgbClr val="FFFFFF"/>
                </a:solidFill>
                <a:latin typeface="Josefin Sans"/>
                <a:ea typeface="Josefin Sans"/>
                <a:cs typeface="Josefin Sans"/>
                <a:sym typeface="Josefin Sans"/>
              </a:defRPr>
            </a:lvl5pPr>
            <a:lvl6pPr lvl="5" rtl="0" algn="ctr">
              <a:spcBef>
                <a:spcPts val="0"/>
              </a:spcBef>
              <a:spcAft>
                <a:spcPts val="0"/>
              </a:spcAft>
              <a:buClr>
                <a:srgbClr val="FFFFFF"/>
              </a:buClr>
              <a:buSzPts val="1400"/>
              <a:buFont typeface="Josefin Sans"/>
              <a:buNone/>
              <a:defRPr b="1" sz="1400">
                <a:solidFill>
                  <a:srgbClr val="FFFFFF"/>
                </a:solidFill>
                <a:latin typeface="Josefin Sans"/>
                <a:ea typeface="Josefin Sans"/>
                <a:cs typeface="Josefin Sans"/>
                <a:sym typeface="Josefin Sans"/>
              </a:defRPr>
            </a:lvl6pPr>
            <a:lvl7pPr lvl="6" rtl="0" algn="ctr">
              <a:spcBef>
                <a:spcPts val="0"/>
              </a:spcBef>
              <a:spcAft>
                <a:spcPts val="0"/>
              </a:spcAft>
              <a:buClr>
                <a:srgbClr val="FFFFFF"/>
              </a:buClr>
              <a:buSzPts val="1400"/>
              <a:buFont typeface="Josefin Sans"/>
              <a:buNone/>
              <a:defRPr b="1" sz="1400">
                <a:solidFill>
                  <a:srgbClr val="FFFFFF"/>
                </a:solidFill>
                <a:latin typeface="Josefin Sans"/>
                <a:ea typeface="Josefin Sans"/>
                <a:cs typeface="Josefin Sans"/>
                <a:sym typeface="Josefin Sans"/>
              </a:defRPr>
            </a:lvl7pPr>
            <a:lvl8pPr lvl="7" rtl="0" algn="ctr">
              <a:spcBef>
                <a:spcPts val="0"/>
              </a:spcBef>
              <a:spcAft>
                <a:spcPts val="0"/>
              </a:spcAft>
              <a:buClr>
                <a:srgbClr val="FFFFFF"/>
              </a:buClr>
              <a:buSzPts val="1400"/>
              <a:buFont typeface="Josefin Sans"/>
              <a:buNone/>
              <a:defRPr b="1" sz="1400">
                <a:solidFill>
                  <a:srgbClr val="FFFFFF"/>
                </a:solidFill>
                <a:latin typeface="Josefin Sans"/>
                <a:ea typeface="Josefin Sans"/>
                <a:cs typeface="Josefin Sans"/>
                <a:sym typeface="Josefin Sans"/>
              </a:defRPr>
            </a:lvl8pPr>
            <a:lvl9pPr lvl="8" rtl="0" algn="ctr">
              <a:spcBef>
                <a:spcPts val="0"/>
              </a:spcBef>
              <a:spcAft>
                <a:spcPts val="0"/>
              </a:spcAft>
              <a:buClr>
                <a:srgbClr val="FFFFFF"/>
              </a:buClr>
              <a:buSzPts val="1400"/>
              <a:buFont typeface="Josefin Sans"/>
              <a:buNone/>
              <a:defRPr b="1" sz="1400">
                <a:solidFill>
                  <a:srgbClr val="FFFFFF"/>
                </a:solidFill>
                <a:latin typeface="Josefin Sans"/>
                <a:ea typeface="Josefin Sans"/>
                <a:cs typeface="Josefin Sans"/>
                <a:sym typeface="Josefin Sans"/>
              </a:defRPr>
            </a:lvl9pPr>
          </a:lstStyle>
          <a:p/>
        </p:txBody>
      </p:sp>
      <p:sp>
        <p:nvSpPr>
          <p:cNvPr id="77" name="Google Shape;77;p15"/>
          <p:cNvSpPr txBox="1"/>
          <p:nvPr>
            <p:ph idx="1" type="subTitle"/>
          </p:nvPr>
        </p:nvSpPr>
        <p:spPr>
          <a:xfrm>
            <a:off x="5919925" y="1457200"/>
            <a:ext cx="2454900" cy="1721400"/>
          </a:xfrm>
          <a:prstGeom prst="rect">
            <a:avLst/>
          </a:prstGeom>
          <a:noFill/>
        </p:spPr>
        <p:txBody>
          <a:bodyPr anchorCtr="0" anchor="ctr" bIns="91425" lIns="91425" spcFirstLastPara="1" rIns="91425" wrap="square" tIns="274300">
            <a:noAutofit/>
          </a:bodyPr>
          <a:lstStyle>
            <a:lvl1pPr lvl="0" rtl="0" algn="r">
              <a:lnSpc>
                <a:spcPct val="100000"/>
              </a:lnSpc>
              <a:spcBef>
                <a:spcPts val="0"/>
              </a:spcBef>
              <a:spcAft>
                <a:spcPts val="0"/>
              </a:spcAft>
              <a:buNone/>
              <a:defRPr>
                <a:solidFill>
                  <a:srgbClr val="F3F3F3"/>
                </a:solidFill>
              </a:defRPr>
            </a:lvl1pPr>
            <a:lvl2pPr lvl="1" rtl="0" algn="r">
              <a:lnSpc>
                <a:spcPct val="100000"/>
              </a:lnSpc>
              <a:spcBef>
                <a:spcPts val="1600"/>
              </a:spcBef>
              <a:spcAft>
                <a:spcPts val="0"/>
              </a:spcAft>
              <a:buNone/>
              <a:defRPr>
                <a:solidFill>
                  <a:srgbClr val="F3F3F3"/>
                </a:solidFill>
              </a:defRPr>
            </a:lvl2pPr>
            <a:lvl3pPr lvl="2" rtl="0" algn="r">
              <a:lnSpc>
                <a:spcPct val="100000"/>
              </a:lnSpc>
              <a:spcBef>
                <a:spcPts val="1600"/>
              </a:spcBef>
              <a:spcAft>
                <a:spcPts val="0"/>
              </a:spcAft>
              <a:buNone/>
              <a:defRPr>
                <a:solidFill>
                  <a:srgbClr val="F3F3F3"/>
                </a:solidFill>
              </a:defRPr>
            </a:lvl3pPr>
            <a:lvl4pPr lvl="3" rtl="0" algn="r">
              <a:lnSpc>
                <a:spcPct val="100000"/>
              </a:lnSpc>
              <a:spcBef>
                <a:spcPts val="1600"/>
              </a:spcBef>
              <a:spcAft>
                <a:spcPts val="0"/>
              </a:spcAft>
              <a:buNone/>
              <a:defRPr>
                <a:solidFill>
                  <a:srgbClr val="F3F3F3"/>
                </a:solidFill>
              </a:defRPr>
            </a:lvl4pPr>
            <a:lvl5pPr lvl="4" rtl="0" algn="r">
              <a:lnSpc>
                <a:spcPct val="100000"/>
              </a:lnSpc>
              <a:spcBef>
                <a:spcPts val="1600"/>
              </a:spcBef>
              <a:spcAft>
                <a:spcPts val="0"/>
              </a:spcAft>
              <a:buNone/>
              <a:defRPr>
                <a:solidFill>
                  <a:srgbClr val="F3F3F3"/>
                </a:solidFill>
              </a:defRPr>
            </a:lvl5pPr>
            <a:lvl6pPr lvl="5" rtl="0" algn="r">
              <a:lnSpc>
                <a:spcPct val="100000"/>
              </a:lnSpc>
              <a:spcBef>
                <a:spcPts val="1600"/>
              </a:spcBef>
              <a:spcAft>
                <a:spcPts val="0"/>
              </a:spcAft>
              <a:buNone/>
              <a:defRPr>
                <a:solidFill>
                  <a:srgbClr val="F3F3F3"/>
                </a:solidFill>
              </a:defRPr>
            </a:lvl6pPr>
            <a:lvl7pPr lvl="6" rtl="0" algn="r">
              <a:lnSpc>
                <a:spcPct val="100000"/>
              </a:lnSpc>
              <a:spcBef>
                <a:spcPts val="1600"/>
              </a:spcBef>
              <a:spcAft>
                <a:spcPts val="0"/>
              </a:spcAft>
              <a:buNone/>
              <a:defRPr>
                <a:solidFill>
                  <a:srgbClr val="F3F3F3"/>
                </a:solidFill>
              </a:defRPr>
            </a:lvl7pPr>
            <a:lvl8pPr lvl="7" rtl="0" algn="r">
              <a:lnSpc>
                <a:spcPct val="100000"/>
              </a:lnSpc>
              <a:spcBef>
                <a:spcPts val="1600"/>
              </a:spcBef>
              <a:spcAft>
                <a:spcPts val="0"/>
              </a:spcAft>
              <a:buNone/>
              <a:defRPr>
                <a:solidFill>
                  <a:srgbClr val="F3F3F3"/>
                </a:solidFill>
              </a:defRPr>
            </a:lvl8pPr>
            <a:lvl9pPr lvl="8" rtl="0" algn="r">
              <a:lnSpc>
                <a:spcPct val="100000"/>
              </a:lnSpc>
              <a:spcBef>
                <a:spcPts val="1600"/>
              </a:spcBef>
              <a:spcAft>
                <a:spcPts val="1600"/>
              </a:spcAft>
              <a:buNone/>
              <a:defRPr>
                <a:solidFill>
                  <a:srgbClr val="F3F3F3"/>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2_1">
    <p:bg>
      <p:bgPr>
        <a:solidFill>
          <a:srgbClr val="F3F3F3"/>
        </a:solidFill>
      </p:bgPr>
    </p:bg>
    <p:spTree>
      <p:nvGrpSpPr>
        <p:cNvPr id="78" name="Shape 78"/>
        <p:cNvGrpSpPr/>
        <p:nvPr/>
      </p:nvGrpSpPr>
      <p:grpSpPr>
        <a:xfrm>
          <a:off x="0" y="0"/>
          <a:ext cx="0" cy="0"/>
          <a:chOff x="0" y="0"/>
          <a:chExt cx="0" cy="0"/>
        </a:xfrm>
      </p:grpSpPr>
      <p:sp>
        <p:nvSpPr>
          <p:cNvPr id="79" name="Google Shape;79;p16"/>
          <p:cNvSpPr txBox="1"/>
          <p:nvPr>
            <p:ph idx="1" type="subTitle"/>
          </p:nvPr>
        </p:nvSpPr>
        <p:spPr>
          <a:xfrm>
            <a:off x="766650" y="3604550"/>
            <a:ext cx="2029500" cy="8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sz="1400">
                <a:solidFill>
                  <a:schemeClr val="lt1"/>
                </a:solidFill>
              </a:defRPr>
            </a:lvl2pPr>
            <a:lvl3pPr lvl="2" rtl="0">
              <a:lnSpc>
                <a:spcPct val="100000"/>
              </a:lnSpc>
              <a:spcBef>
                <a:spcPts val="1600"/>
              </a:spcBef>
              <a:spcAft>
                <a:spcPts val="0"/>
              </a:spcAft>
              <a:buNone/>
              <a:defRPr sz="1400">
                <a:solidFill>
                  <a:schemeClr val="lt1"/>
                </a:solidFill>
              </a:defRPr>
            </a:lvl3pPr>
            <a:lvl4pPr lvl="3" rtl="0">
              <a:lnSpc>
                <a:spcPct val="100000"/>
              </a:lnSpc>
              <a:spcBef>
                <a:spcPts val="1600"/>
              </a:spcBef>
              <a:spcAft>
                <a:spcPts val="0"/>
              </a:spcAft>
              <a:buNone/>
              <a:defRPr sz="1400">
                <a:solidFill>
                  <a:schemeClr val="lt1"/>
                </a:solidFill>
              </a:defRPr>
            </a:lvl4pPr>
            <a:lvl5pPr lvl="4" rtl="0">
              <a:lnSpc>
                <a:spcPct val="100000"/>
              </a:lnSpc>
              <a:spcBef>
                <a:spcPts val="1600"/>
              </a:spcBef>
              <a:spcAft>
                <a:spcPts val="0"/>
              </a:spcAft>
              <a:buNone/>
              <a:defRPr sz="1400">
                <a:solidFill>
                  <a:schemeClr val="lt1"/>
                </a:solidFill>
              </a:defRPr>
            </a:lvl5pPr>
            <a:lvl6pPr lvl="5" rtl="0">
              <a:lnSpc>
                <a:spcPct val="100000"/>
              </a:lnSpc>
              <a:spcBef>
                <a:spcPts val="1600"/>
              </a:spcBef>
              <a:spcAft>
                <a:spcPts val="0"/>
              </a:spcAft>
              <a:buNone/>
              <a:defRPr sz="1400">
                <a:solidFill>
                  <a:schemeClr val="lt1"/>
                </a:solidFill>
              </a:defRPr>
            </a:lvl6pPr>
            <a:lvl7pPr lvl="6" rtl="0">
              <a:lnSpc>
                <a:spcPct val="100000"/>
              </a:lnSpc>
              <a:spcBef>
                <a:spcPts val="1600"/>
              </a:spcBef>
              <a:spcAft>
                <a:spcPts val="0"/>
              </a:spcAft>
              <a:buNone/>
              <a:defRPr sz="1400">
                <a:solidFill>
                  <a:schemeClr val="lt1"/>
                </a:solidFill>
              </a:defRPr>
            </a:lvl7pPr>
            <a:lvl8pPr lvl="7" rtl="0">
              <a:lnSpc>
                <a:spcPct val="100000"/>
              </a:lnSpc>
              <a:spcBef>
                <a:spcPts val="1600"/>
              </a:spcBef>
              <a:spcAft>
                <a:spcPts val="0"/>
              </a:spcAft>
              <a:buNone/>
              <a:defRPr sz="1400">
                <a:solidFill>
                  <a:schemeClr val="lt1"/>
                </a:solidFill>
              </a:defRPr>
            </a:lvl8pPr>
            <a:lvl9pPr lvl="8" rtl="0">
              <a:lnSpc>
                <a:spcPct val="100000"/>
              </a:lnSpc>
              <a:spcBef>
                <a:spcPts val="1600"/>
              </a:spcBef>
              <a:spcAft>
                <a:spcPts val="1600"/>
              </a:spcAft>
              <a:buNone/>
              <a:defRPr sz="1400">
                <a:solidFill>
                  <a:schemeClr val="lt1"/>
                </a:solidFill>
              </a:defRPr>
            </a:lvl9pPr>
          </a:lstStyle>
          <a:p/>
        </p:txBody>
      </p:sp>
      <p:sp>
        <p:nvSpPr>
          <p:cNvPr id="80" name="Google Shape;80;p16"/>
          <p:cNvSpPr txBox="1"/>
          <p:nvPr>
            <p:ph idx="2" type="subTitle"/>
          </p:nvPr>
        </p:nvSpPr>
        <p:spPr>
          <a:xfrm>
            <a:off x="766650" y="3225650"/>
            <a:ext cx="2204400" cy="657300"/>
          </a:xfrm>
          <a:prstGeom prst="rect">
            <a:avLst/>
          </a:prstGeom>
        </p:spPr>
        <p:txBody>
          <a:bodyPr anchorCtr="0" anchor="b" bIns="91425" lIns="91425" spcFirstLastPara="1" rIns="91425" wrap="square" tIns="0">
            <a:noAutofit/>
          </a:bodyPr>
          <a:lstStyle>
            <a:lvl1pPr lvl="0" rtl="0">
              <a:lnSpc>
                <a:spcPct val="100000"/>
              </a:lnSpc>
              <a:spcBef>
                <a:spcPts val="0"/>
              </a:spcBef>
              <a:spcAft>
                <a:spcPts val="0"/>
              </a:spcAft>
              <a:buNone/>
              <a:defRPr sz="1600">
                <a:solidFill>
                  <a:schemeClr val="lt1"/>
                </a:solidFill>
                <a:latin typeface="Abril Fatface"/>
                <a:ea typeface="Abril Fatface"/>
                <a:cs typeface="Abril Fatface"/>
                <a:sym typeface="Abril Fatface"/>
              </a:defRPr>
            </a:lvl1pPr>
            <a:lvl2pPr lvl="1"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2pPr>
            <a:lvl3pPr lvl="2"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3pPr>
            <a:lvl4pPr lvl="3"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4pPr>
            <a:lvl5pPr lvl="4"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5pPr>
            <a:lvl6pPr lvl="5"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6pPr>
            <a:lvl7pPr lvl="6"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7pPr>
            <a:lvl8pPr lvl="7"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8pPr>
            <a:lvl9pPr lvl="8" rtl="0">
              <a:lnSpc>
                <a:spcPct val="100000"/>
              </a:lnSpc>
              <a:spcBef>
                <a:spcPts val="1600"/>
              </a:spcBef>
              <a:spcAft>
                <a:spcPts val="1600"/>
              </a:spcAft>
              <a:buNone/>
              <a:defRPr sz="1600">
                <a:solidFill>
                  <a:schemeClr val="lt1"/>
                </a:solidFill>
                <a:latin typeface="Abril Fatface"/>
                <a:ea typeface="Abril Fatface"/>
                <a:cs typeface="Abril Fatface"/>
                <a:sym typeface="Abril Fatface"/>
              </a:defRPr>
            </a:lvl9pPr>
          </a:lstStyle>
          <a:p/>
        </p:txBody>
      </p:sp>
      <p:sp>
        <p:nvSpPr>
          <p:cNvPr id="81" name="Google Shape;81;p16"/>
          <p:cNvSpPr txBox="1"/>
          <p:nvPr>
            <p:ph type="ctrTitle"/>
          </p:nvPr>
        </p:nvSpPr>
        <p:spPr>
          <a:xfrm>
            <a:off x="3483075" y="1758025"/>
            <a:ext cx="4777800" cy="11748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Josefin Sans"/>
              <a:buNone/>
              <a:defRPr sz="7200">
                <a:solidFill>
                  <a:srgbClr val="292938"/>
                </a:solidFill>
              </a:defRPr>
            </a:lvl1pPr>
            <a:lvl2pPr lvl="1"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2pPr>
            <a:lvl3pPr lvl="2"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3pPr>
            <a:lvl4pPr lvl="3"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4pPr>
            <a:lvl5pPr lvl="4"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5pPr>
            <a:lvl6pPr lvl="5"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6pPr>
            <a:lvl7pPr lvl="6"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7pPr>
            <a:lvl8pPr lvl="7"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8pPr>
            <a:lvl9pPr lvl="8"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9pPr>
          </a:lstStyle>
          <a:p/>
        </p:txBody>
      </p:sp>
      <p:sp>
        <p:nvSpPr>
          <p:cNvPr id="82" name="Google Shape;82;p16"/>
          <p:cNvSpPr txBox="1"/>
          <p:nvPr>
            <p:ph idx="3" type="subTitle"/>
          </p:nvPr>
        </p:nvSpPr>
        <p:spPr>
          <a:xfrm>
            <a:off x="3468399" y="3604550"/>
            <a:ext cx="2029500" cy="8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sz="1400">
                <a:solidFill>
                  <a:schemeClr val="lt1"/>
                </a:solidFill>
              </a:defRPr>
            </a:lvl2pPr>
            <a:lvl3pPr lvl="2" rtl="0">
              <a:lnSpc>
                <a:spcPct val="100000"/>
              </a:lnSpc>
              <a:spcBef>
                <a:spcPts val="1600"/>
              </a:spcBef>
              <a:spcAft>
                <a:spcPts val="0"/>
              </a:spcAft>
              <a:buNone/>
              <a:defRPr sz="1400">
                <a:solidFill>
                  <a:schemeClr val="lt1"/>
                </a:solidFill>
              </a:defRPr>
            </a:lvl3pPr>
            <a:lvl4pPr lvl="3" rtl="0">
              <a:lnSpc>
                <a:spcPct val="100000"/>
              </a:lnSpc>
              <a:spcBef>
                <a:spcPts val="1600"/>
              </a:spcBef>
              <a:spcAft>
                <a:spcPts val="0"/>
              </a:spcAft>
              <a:buNone/>
              <a:defRPr sz="1400">
                <a:solidFill>
                  <a:schemeClr val="lt1"/>
                </a:solidFill>
              </a:defRPr>
            </a:lvl4pPr>
            <a:lvl5pPr lvl="4" rtl="0">
              <a:lnSpc>
                <a:spcPct val="100000"/>
              </a:lnSpc>
              <a:spcBef>
                <a:spcPts val="1600"/>
              </a:spcBef>
              <a:spcAft>
                <a:spcPts val="0"/>
              </a:spcAft>
              <a:buNone/>
              <a:defRPr sz="1400">
                <a:solidFill>
                  <a:schemeClr val="lt1"/>
                </a:solidFill>
              </a:defRPr>
            </a:lvl5pPr>
            <a:lvl6pPr lvl="5" rtl="0">
              <a:lnSpc>
                <a:spcPct val="100000"/>
              </a:lnSpc>
              <a:spcBef>
                <a:spcPts val="1600"/>
              </a:spcBef>
              <a:spcAft>
                <a:spcPts val="0"/>
              </a:spcAft>
              <a:buNone/>
              <a:defRPr sz="1400">
                <a:solidFill>
                  <a:schemeClr val="lt1"/>
                </a:solidFill>
              </a:defRPr>
            </a:lvl6pPr>
            <a:lvl7pPr lvl="6" rtl="0">
              <a:lnSpc>
                <a:spcPct val="100000"/>
              </a:lnSpc>
              <a:spcBef>
                <a:spcPts val="1600"/>
              </a:spcBef>
              <a:spcAft>
                <a:spcPts val="0"/>
              </a:spcAft>
              <a:buNone/>
              <a:defRPr sz="1400">
                <a:solidFill>
                  <a:schemeClr val="lt1"/>
                </a:solidFill>
              </a:defRPr>
            </a:lvl7pPr>
            <a:lvl8pPr lvl="7" rtl="0">
              <a:lnSpc>
                <a:spcPct val="100000"/>
              </a:lnSpc>
              <a:spcBef>
                <a:spcPts val="1600"/>
              </a:spcBef>
              <a:spcAft>
                <a:spcPts val="0"/>
              </a:spcAft>
              <a:buNone/>
              <a:defRPr sz="1400">
                <a:solidFill>
                  <a:schemeClr val="lt1"/>
                </a:solidFill>
              </a:defRPr>
            </a:lvl8pPr>
            <a:lvl9pPr lvl="8" rtl="0">
              <a:lnSpc>
                <a:spcPct val="100000"/>
              </a:lnSpc>
              <a:spcBef>
                <a:spcPts val="1600"/>
              </a:spcBef>
              <a:spcAft>
                <a:spcPts val="1600"/>
              </a:spcAft>
              <a:buNone/>
              <a:defRPr sz="1400">
                <a:solidFill>
                  <a:schemeClr val="lt1"/>
                </a:solidFill>
              </a:defRPr>
            </a:lvl9pPr>
          </a:lstStyle>
          <a:p/>
        </p:txBody>
      </p:sp>
      <p:sp>
        <p:nvSpPr>
          <p:cNvPr id="83" name="Google Shape;83;p16"/>
          <p:cNvSpPr txBox="1"/>
          <p:nvPr>
            <p:ph idx="4" type="subTitle"/>
          </p:nvPr>
        </p:nvSpPr>
        <p:spPr>
          <a:xfrm>
            <a:off x="3468390" y="3225650"/>
            <a:ext cx="2204400" cy="657300"/>
          </a:xfrm>
          <a:prstGeom prst="rect">
            <a:avLst/>
          </a:prstGeom>
        </p:spPr>
        <p:txBody>
          <a:bodyPr anchorCtr="0" anchor="b" bIns="91425" lIns="91425" spcFirstLastPara="1" rIns="91425" wrap="square" tIns="0">
            <a:noAutofit/>
          </a:bodyPr>
          <a:lstStyle>
            <a:lvl1pPr lvl="0" rtl="0">
              <a:lnSpc>
                <a:spcPct val="100000"/>
              </a:lnSpc>
              <a:spcBef>
                <a:spcPts val="0"/>
              </a:spcBef>
              <a:spcAft>
                <a:spcPts val="0"/>
              </a:spcAft>
              <a:buNone/>
              <a:defRPr sz="1600">
                <a:solidFill>
                  <a:schemeClr val="lt1"/>
                </a:solidFill>
                <a:latin typeface="Abril Fatface"/>
                <a:ea typeface="Abril Fatface"/>
                <a:cs typeface="Abril Fatface"/>
                <a:sym typeface="Abril Fatface"/>
              </a:defRPr>
            </a:lvl1pPr>
            <a:lvl2pPr lvl="1"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2pPr>
            <a:lvl3pPr lvl="2"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3pPr>
            <a:lvl4pPr lvl="3"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4pPr>
            <a:lvl5pPr lvl="4"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5pPr>
            <a:lvl6pPr lvl="5"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6pPr>
            <a:lvl7pPr lvl="6"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7pPr>
            <a:lvl8pPr lvl="7"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8pPr>
            <a:lvl9pPr lvl="8" rtl="0">
              <a:lnSpc>
                <a:spcPct val="100000"/>
              </a:lnSpc>
              <a:spcBef>
                <a:spcPts val="1600"/>
              </a:spcBef>
              <a:spcAft>
                <a:spcPts val="1600"/>
              </a:spcAft>
              <a:buNone/>
              <a:defRPr sz="1600">
                <a:solidFill>
                  <a:schemeClr val="lt1"/>
                </a:solidFill>
                <a:latin typeface="Abril Fatface"/>
                <a:ea typeface="Abril Fatface"/>
                <a:cs typeface="Abril Fatface"/>
                <a:sym typeface="Abril Fatface"/>
              </a:defRPr>
            </a:lvl9pPr>
          </a:lstStyle>
          <a:p/>
        </p:txBody>
      </p:sp>
      <p:sp>
        <p:nvSpPr>
          <p:cNvPr id="84" name="Google Shape;84;p16"/>
          <p:cNvSpPr txBox="1"/>
          <p:nvPr>
            <p:ph idx="5" type="subTitle"/>
          </p:nvPr>
        </p:nvSpPr>
        <p:spPr>
          <a:xfrm>
            <a:off x="6170150" y="3604550"/>
            <a:ext cx="2029500" cy="85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sz="1400">
                <a:solidFill>
                  <a:schemeClr val="lt1"/>
                </a:solidFill>
              </a:defRPr>
            </a:lvl2pPr>
            <a:lvl3pPr lvl="2" rtl="0">
              <a:lnSpc>
                <a:spcPct val="100000"/>
              </a:lnSpc>
              <a:spcBef>
                <a:spcPts val="1600"/>
              </a:spcBef>
              <a:spcAft>
                <a:spcPts val="0"/>
              </a:spcAft>
              <a:buNone/>
              <a:defRPr sz="1400">
                <a:solidFill>
                  <a:schemeClr val="lt1"/>
                </a:solidFill>
              </a:defRPr>
            </a:lvl3pPr>
            <a:lvl4pPr lvl="3" rtl="0">
              <a:lnSpc>
                <a:spcPct val="100000"/>
              </a:lnSpc>
              <a:spcBef>
                <a:spcPts val="1600"/>
              </a:spcBef>
              <a:spcAft>
                <a:spcPts val="0"/>
              </a:spcAft>
              <a:buNone/>
              <a:defRPr sz="1400">
                <a:solidFill>
                  <a:schemeClr val="lt1"/>
                </a:solidFill>
              </a:defRPr>
            </a:lvl4pPr>
            <a:lvl5pPr lvl="4" rtl="0">
              <a:lnSpc>
                <a:spcPct val="100000"/>
              </a:lnSpc>
              <a:spcBef>
                <a:spcPts val="1600"/>
              </a:spcBef>
              <a:spcAft>
                <a:spcPts val="0"/>
              </a:spcAft>
              <a:buNone/>
              <a:defRPr sz="1400">
                <a:solidFill>
                  <a:schemeClr val="lt1"/>
                </a:solidFill>
              </a:defRPr>
            </a:lvl5pPr>
            <a:lvl6pPr lvl="5" rtl="0">
              <a:lnSpc>
                <a:spcPct val="100000"/>
              </a:lnSpc>
              <a:spcBef>
                <a:spcPts val="1600"/>
              </a:spcBef>
              <a:spcAft>
                <a:spcPts val="0"/>
              </a:spcAft>
              <a:buNone/>
              <a:defRPr sz="1400">
                <a:solidFill>
                  <a:schemeClr val="lt1"/>
                </a:solidFill>
              </a:defRPr>
            </a:lvl6pPr>
            <a:lvl7pPr lvl="6" rtl="0">
              <a:lnSpc>
                <a:spcPct val="100000"/>
              </a:lnSpc>
              <a:spcBef>
                <a:spcPts val="1600"/>
              </a:spcBef>
              <a:spcAft>
                <a:spcPts val="0"/>
              </a:spcAft>
              <a:buNone/>
              <a:defRPr sz="1400">
                <a:solidFill>
                  <a:schemeClr val="lt1"/>
                </a:solidFill>
              </a:defRPr>
            </a:lvl7pPr>
            <a:lvl8pPr lvl="7" rtl="0">
              <a:lnSpc>
                <a:spcPct val="100000"/>
              </a:lnSpc>
              <a:spcBef>
                <a:spcPts val="1600"/>
              </a:spcBef>
              <a:spcAft>
                <a:spcPts val="0"/>
              </a:spcAft>
              <a:buNone/>
              <a:defRPr sz="1400">
                <a:solidFill>
                  <a:schemeClr val="lt1"/>
                </a:solidFill>
              </a:defRPr>
            </a:lvl8pPr>
            <a:lvl9pPr lvl="8" rtl="0">
              <a:lnSpc>
                <a:spcPct val="100000"/>
              </a:lnSpc>
              <a:spcBef>
                <a:spcPts val="1600"/>
              </a:spcBef>
              <a:spcAft>
                <a:spcPts val="1600"/>
              </a:spcAft>
              <a:buNone/>
              <a:defRPr sz="1400">
                <a:solidFill>
                  <a:schemeClr val="lt1"/>
                </a:solidFill>
              </a:defRPr>
            </a:lvl9pPr>
          </a:lstStyle>
          <a:p/>
        </p:txBody>
      </p:sp>
      <p:sp>
        <p:nvSpPr>
          <p:cNvPr id="85" name="Google Shape;85;p16"/>
          <p:cNvSpPr txBox="1"/>
          <p:nvPr>
            <p:ph idx="6" type="subTitle"/>
          </p:nvPr>
        </p:nvSpPr>
        <p:spPr>
          <a:xfrm>
            <a:off x="6170152" y="3225650"/>
            <a:ext cx="2204400" cy="657300"/>
          </a:xfrm>
          <a:prstGeom prst="rect">
            <a:avLst/>
          </a:prstGeom>
        </p:spPr>
        <p:txBody>
          <a:bodyPr anchorCtr="0" anchor="b" bIns="91425" lIns="91425" spcFirstLastPara="1" rIns="91425" wrap="square" tIns="0">
            <a:noAutofit/>
          </a:bodyPr>
          <a:lstStyle>
            <a:lvl1pPr lvl="0" rtl="0">
              <a:lnSpc>
                <a:spcPct val="100000"/>
              </a:lnSpc>
              <a:spcBef>
                <a:spcPts val="0"/>
              </a:spcBef>
              <a:spcAft>
                <a:spcPts val="0"/>
              </a:spcAft>
              <a:buNone/>
              <a:defRPr sz="1600">
                <a:solidFill>
                  <a:schemeClr val="lt1"/>
                </a:solidFill>
                <a:latin typeface="Abril Fatface"/>
                <a:ea typeface="Abril Fatface"/>
                <a:cs typeface="Abril Fatface"/>
                <a:sym typeface="Abril Fatface"/>
              </a:defRPr>
            </a:lvl1pPr>
            <a:lvl2pPr lvl="1"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2pPr>
            <a:lvl3pPr lvl="2"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3pPr>
            <a:lvl4pPr lvl="3"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4pPr>
            <a:lvl5pPr lvl="4"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5pPr>
            <a:lvl6pPr lvl="5"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6pPr>
            <a:lvl7pPr lvl="6"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7pPr>
            <a:lvl8pPr lvl="7" rtl="0">
              <a:lnSpc>
                <a:spcPct val="100000"/>
              </a:lnSpc>
              <a:spcBef>
                <a:spcPts val="1600"/>
              </a:spcBef>
              <a:spcAft>
                <a:spcPts val="0"/>
              </a:spcAft>
              <a:buNone/>
              <a:defRPr sz="1600">
                <a:solidFill>
                  <a:schemeClr val="lt1"/>
                </a:solidFill>
                <a:latin typeface="Abril Fatface"/>
                <a:ea typeface="Abril Fatface"/>
                <a:cs typeface="Abril Fatface"/>
                <a:sym typeface="Abril Fatface"/>
              </a:defRPr>
            </a:lvl8pPr>
            <a:lvl9pPr lvl="8" rtl="0">
              <a:lnSpc>
                <a:spcPct val="100000"/>
              </a:lnSpc>
              <a:spcBef>
                <a:spcPts val="1600"/>
              </a:spcBef>
              <a:spcAft>
                <a:spcPts val="1600"/>
              </a:spcAft>
              <a:buNone/>
              <a:defRPr sz="1600">
                <a:solidFill>
                  <a:schemeClr val="lt1"/>
                </a:solidFill>
                <a:latin typeface="Abril Fatface"/>
                <a:ea typeface="Abril Fatface"/>
                <a:cs typeface="Abril Fatface"/>
                <a:sym typeface="Abril Fatface"/>
              </a:defRPr>
            </a:lvl9pPr>
          </a:lstStyle>
          <a:p/>
        </p:txBody>
      </p:sp>
      <p:cxnSp>
        <p:nvCxnSpPr>
          <p:cNvPr id="86" name="Google Shape;86;p16"/>
          <p:cNvCxnSpPr/>
          <p:nvPr/>
        </p:nvCxnSpPr>
        <p:spPr>
          <a:xfrm>
            <a:off x="7443983" y="2863300"/>
            <a:ext cx="931200" cy="0"/>
          </a:xfrm>
          <a:prstGeom prst="straightConnector1">
            <a:avLst/>
          </a:prstGeom>
          <a:noFill/>
          <a:ln cap="flat" cmpd="sng" w="19050">
            <a:solidFill>
              <a:srgbClr val="292938"/>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2_1_2">
    <p:bg>
      <p:bgPr>
        <a:solidFill>
          <a:srgbClr val="F3F3F3"/>
        </a:solidFill>
      </p:bgPr>
    </p:bg>
    <p:spTree>
      <p:nvGrpSpPr>
        <p:cNvPr id="87" name="Shape 87"/>
        <p:cNvGrpSpPr/>
        <p:nvPr/>
      </p:nvGrpSpPr>
      <p:grpSpPr>
        <a:xfrm>
          <a:off x="0" y="0"/>
          <a:ext cx="0" cy="0"/>
          <a:chOff x="0" y="0"/>
          <a:chExt cx="0" cy="0"/>
        </a:xfrm>
      </p:grpSpPr>
      <p:sp>
        <p:nvSpPr>
          <p:cNvPr id="88" name="Google Shape;88;p17"/>
          <p:cNvSpPr txBox="1"/>
          <p:nvPr>
            <p:ph idx="1" type="subTitle"/>
          </p:nvPr>
        </p:nvSpPr>
        <p:spPr>
          <a:xfrm>
            <a:off x="728550" y="1282188"/>
            <a:ext cx="2312400" cy="39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lt1"/>
                </a:solidFill>
              </a:defRPr>
            </a:lvl1pPr>
            <a:lvl2pPr lvl="1" rtl="0" algn="r">
              <a:lnSpc>
                <a:spcPct val="100000"/>
              </a:lnSpc>
              <a:spcBef>
                <a:spcPts val="1600"/>
              </a:spcBef>
              <a:spcAft>
                <a:spcPts val="0"/>
              </a:spcAft>
              <a:buNone/>
              <a:defRPr sz="1400">
                <a:solidFill>
                  <a:schemeClr val="lt1"/>
                </a:solidFill>
              </a:defRPr>
            </a:lvl2pPr>
            <a:lvl3pPr lvl="2" rtl="0" algn="r">
              <a:lnSpc>
                <a:spcPct val="100000"/>
              </a:lnSpc>
              <a:spcBef>
                <a:spcPts val="1600"/>
              </a:spcBef>
              <a:spcAft>
                <a:spcPts val="0"/>
              </a:spcAft>
              <a:buNone/>
              <a:defRPr sz="1400">
                <a:solidFill>
                  <a:schemeClr val="lt1"/>
                </a:solidFill>
              </a:defRPr>
            </a:lvl3pPr>
            <a:lvl4pPr lvl="3" rtl="0" algn="r">
              <a:lnSpc>
                <a:spcPct val="100000"/>
              </a:lnSpc>
              <a:spcBef>
                <a:spcPts val="1600"/>
              </a:spcBef>
              <a:spcAft>
                <a:spcPts val="0"/>
              </a:spcAft>
              <a:buNone/>
              <a:defRPr sz="1400">
                <a:solidFill>
                  <a:schemeClr val="lt1"/>
                </a:solidFill>
              </a:defRPr>
            </a:lvl4pPr>
            <a:lvl5pPr lvl="4" rtl="0" algn="r">
              <a:lnSpc>
                <a:spcPct val="100000"/>
              </a:lnSpc>
              <a:spcBef>
                <a:spcPts val="1600"/>
              </a:spcBef>
              <a:spcAft>
                <a:spcPts val="0"/>
              </a:spcAft>
              <a:buNone/>
              <a:defRPr sz="1400">
                <a:solidFill>
                  <a:schemeClr val="lt1"/>
                </a:solidFill>
              </a:defRPr>
            </a:lvl5pPr>
            <a:lvl6pPr lvl="5" rtl="0" algn="r">
              <a:lnSpc>
                <a:spcPct val="100000"/>
              </a:lnSpc>
              <a:spcBef>
                <a:spcPts val="1600"/>
              </a:spcBef>
              <a:spcAft>
                <a:spcPts val="0"/>
              </a:spcAft>
              <a:buNone/>
              <a:defRPr sz="1400">
                <a:solidFill>
                  <a:schemeClr val="lt1"/>
                </a:solidFill>
              </a:defRPr>
            </a:lvl6pPr>
            <a:lvl7pPr lvl="6" rtl="0" algn="r">
              <a:lnSpc>
                <a:spcPct val="100000"/>
              </a:lnSpc>
              <a:spcBef>
                <a:spcPts val="1600"/>
              </a:spcBef>
              <a:spcAft>
                <a:spcPts val="0"/>
              </a:spcAft>
              <a:buNone/>
              <a:defRPr sz="1400">
                <a:solidFill>
                  <a:schemeClr val="lt1"/>
                </a:solidFill>
              </a:defRPr>
            </a:lvl7pPr>
            <a:lvl8pPr lvl="7" rtl="0" algn="r">
              <a:lnSpc>
                <a:spcPct val="100000"/>
              </a:lnSpc>
              <a:spcBef>
                <a:spcPts val="1600"/>
              </a:spcBef>
              <a:spcAft>
                <a:spcPts val="0"/>
              </a:spcAft>
              <a:buNone/>
              <a:defRPr sz="1400">
                <a:solidFill>
                  <a:schemeClr val="lt1"/>
                </a:solidFill>
              </a:defRPr>
            </a:lvl8pPr>
            <a:lvl9pPr lvl="8" rtl="0" algn="r">
              <a:lnSpc>
                <a:spcPct val="100000"/>
              </a:lnSpc>
              <a:spcBef>
                <a:spcPts val="1600"/>
              </a:spcBef>
              <a:spcAft>
                <a:spcPts val="1600"/>
              </a:spcAft>
              <a:buNone/>
              <a:defRPr sz="1400">
                <a:solidFill>
                  <a:schemeClr val="lt1"/>
                </a:solidFill>
              </a:defRPr>
            </a:lvl9pPr>
          </a:lstStyle>
          <a:p/>
        </p:txBody>
      </p:sp>
      <p:sp>
        <p:nvSpPr>
          <p:cNvPr id="89" name="Google Shape;89;p17"/>
          <p:cNvSpPr txBox="1"/>
          <p:nvPr>
            <p:ph type="ctrTitle"/>
          </p:nvPr>
        </p:nvSpPr>
        <p:spPr>
          <a:xfrm>
            <a:off x="0" y="557500"/>
            <a:ext cx="3040800" cy="7710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rgbClr val="FFFFFF"/>
              </a:buClr>
              <a:buSzPts val="1800"/>
              <a:buFont typeface="Josefin Sans"/>
              <a:buNone/>
              <a:defRPr sz="1800">
                <a:solidFill>
                  <a:srgbClr val="292938"/>
                </a:solidFill>
              </a:defRPr>
            </a:lvl1pPr>
            <a:lvl2pPr lvl="1"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2pPr>
            <a:lvl3pPr lvl="2"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3pPr>
            <a:lvl4pPr lvl="3"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4pPr>
            <a:lvl5pPr lvl="4"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5pPr>
            <a:lvl6pPr lvl="5"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6pPr>
            <a:lvl7pPr lvl="6"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7pPr>
            <a:lvl8pPr lvl="7"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8pPr>
            <a:lvl9pPr lvl="8"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9pPr>
          </a:lstStyle>
          <a:p/>
        </p:txBody>
      </p:sp>
      <p:sp>
        <p:nvSpPr>
          <p:cNvPr id="90" name="Google Shape;90;p17"/>
          <p:cNvSpPr txBox="1"/>
          <p:nvPr>
            <p:ph idx="2" type="subTitle"/>
          </p:nvPr>
        </p:nvSpPr>
        <p:spPr>
          <a:xfrm>
            <a:off x="587225" y="4106875"/>
            <a:ext cx="2453700" cy="852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sz="1400">
                <a:solidFill>
                  <a:schemeClr val="lt1"/>
                </a:solidFill>
              </a:defRPr>
            </a:lvl1pPr>
            <a:lvl2pPr lvl="1" rtl="0" algn="r">
              <a:lnSpc>
                <a:spcPct val="100000"/>
              </a:lnSpc>
              <a:spcBef>
                <a:spcPts val="1600"/>
              </a:spcBef>
              <a:spcAft>
                <a:spcPts val="0"/>
              </a:spcAft>
              <a:buNone/>
              <a:defRPr sz="1400">
                <a:solidFill>
                  <a:schemeClr val="lt1"/>
                </a:solidFill>
              </a:defRPr>
            </a:lvl2pPr>
            <a:lvl3pPr lvl="2" rtl="0" algn="r">
              <a:lnSpc>
                <a:spcPct val="100000"/>
              </a:lnSpc>
              <a:spcBef>
                <a:spcPts val="1600"/>
              </a:spcBef>
              <a:spcAft>
                <a:spcPts val="0"/>
              </a:spcAft>
              <a:buNone/>
              <a:defRPr sz="1400">
                <a:solidFill>
                  <a:schemeClr val="lt1"/>
                </a:solidFill>
              </a:defRPr>
            </a:lvl3pPr>
            <a:lvl4pPr lvl="3" rtl="0" algn="r">
              <a:lnSpc>
                <a:spcPct val="100000"/>
              </a:lnSpc>
              <a:spcBef>
                <a:spcPts val="1600"/>
              </a:spcBef>
              <a:spcAft>
                <a:spcPts val="0"/>
              </a:spcAft>
              <a:buNone/>
              <a:defRPr sz="1400">
                <a:solidFill>
                  <a:schemeClr val="lt1"/>
                </a:solidFill>
              </a:defRPr>
            </a:lvl4pPr>
            <a:lvl5pPr lvl="4" rtl="0" algn="r">
              <a:lnSpc>
                <a:spcPct val="100000"/>
              </a:lnSpc>
              <a:spcBef>
                <a:spcPts val="1600"/>
              </a:spcBef>
              <a:spcAft>
                <a:spcPts val="0"/>
              </a:spcAft>
              <a:buNone/>
              <a:defRPr sz="1400">
                <a:solidFill>
                  <a:schemeClr val="lt1"/>
                </a:solidFill>
              </a:defRPr>
            </a:lvl5pPr>
            <a:lvl6pPr lvl="5" rtl="0" algn="r">
              <a:lnSpc>
                <a:spcPct val="100000"/>
              </a:lnSpc>
              <a:spcBef>
                <a:spcPts val="1600"/>
              </a:spcBef>
              <a:spcAft>
                <a:spcPts val="0"/>
              </a:spcAft>
              <a:buNone/>
              <a:defRPr sz="1400">
                <a:solidFill>
                  <a:schemeClr val="lt1"/>
                </a:solidFill>
              </a:defRPr>
            </a:lvl6pPr>
            <a:lvl7pPr lvl="6" rtl="0" algn="r">
              <a:lnSpc>
                <a:spcPct val="100000"/>
              </a:lnSpc>
              <a:spcBef>
                <a:spcPts val="1600"/>
              </a:spcBef>
              <a:spcAft>
                <a:spcPts val="0"/>
              </a:spcAft>
              <a:buNone/>
              <a:defRPr sz="1400">
                <a:solidFill>
                  <a:schemeClr val="lt1"/>
                </a:solidFill>
              </a:defRPr>
            </a:lvl7pPr>
            <a:lvl8pPr lvl="7" rtl="0" algn="r">
              <a:lnSpc>
                <a:spcPct val="100000"/>
              </a:lnSpc>
              <a:spcBef>
                <a:spcPts val="1600"/>
              </a:spcBef>
              <a:spcAft>
                <a:spcPts val="0"/>
              </a:spcAft>
              <a:buNone/>
              <a:defRPr sz="1400">
                <a:solidFill>
                  <a:schemeClr val="lt1"/>
                </a:solidFill>
              </a:defRPr>
            </a:lvl8pPr>
            <a:lvl9pPr lvl="8" rtl="0" algn="r">
              <a:lnSpc>
                <a:spcPct val="100000"/>
              </a:lnSpc>
              <a:spcBef>
                <a:spcPts val="1600"/>
              </a:spcBef>
              <a:spcAft>
                <a:spcPts val="1600"/>
              </a:spcAft>
              <a:buNone/>
              <a:defRPr sz="14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1">
  <p:cSld name="BLANK_2_1_2_1">
    <p:bg>
      <p:bgPr>
        <a:solidFill>
          <a:srgbClr val="F3F3F3"/>
        </a:solidFill>
      </p:bgPr>
    </p:bg>
    <p:spTree>
      <p:nvGrpSpPr>
        <p:cNvPr id="91" name="Shape 91"/>
        <p:cNvGrpSpPr/>
        <p:nvPr/>
      </p:nvGrpSpPr>
      <p:grpSpPr>
        <a:xfrm>
          <a:off x="0" y="0"/>
          <a:ext cx="0" cy="0"/>
          <a:chOff x="0" y="0"/>
          <a:chExt cx="0" cy="0"/>
        </a:xfrm>
      </p:grpSpPr>
      <p:sp>
        <p:nvSpPr>
          <p:cNvPr id="92" name="Google Shape;92;p18"/>
          <p:cNvSpPr txBox="1"/>
          <p:nvPr>
            <p:ph idx="1" type="subTitle"/>
          </p:nvPr>
        </p:nvSpPr>
        <p:spPr>
          <a:xfrm>
            <a:off x="4926175" y="1282188"/>
            <a:ext cx="2312400" cy="39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sz="1400">
                <a:solidFill>
                  <a:schemeClr val="lt1"/>
                </a:solidFill>
              </a:defRPr>
            </a:lvl2pPr>
            <a:lvl3pPr lvl="2" rtl="0">
              <a:lnSpc>
                <a:spcPct val="100000"/>
              </a:lnSpc>
              <a:spcBef>
                <a:spcPts val="1600"/>
              </a:spcBef>
              <a:spcAft>
                <a:spcPts val="0"/>
              </a:spcAft>
              <a:buNone/>
              <a:defRPr sz="1400">
                <a:solidFill>
                  <a:schemeClr val="lt1"/>
                </a:solidFill>
              </a:defRPr>
            </a:lvl3pPr>
            <a:lvl4pPr lvl="3" rtl="0">
              <a:lnSpc>
                <a:spcPct val="100000"/>
              </a:lnSpc>
              <a:spcBef>
                <a:spcPts val="1600"/>
              </a:spcBef>
              <a:spcAft>
                <a:spcPts val="0"/>
              </a:spcAft>
              <a:buNone/>
              <a:defRPr sz="1400">
                <a:solidFill>
                  <a:schemeClr val="lt1"/>
                </a:solidFill>
              </a:defRPr>
            </a:lvl4pPr>
            <a:lvl5pPr lvl="4" rtl="0">
              <a:lnSpc>
                <a:spcPct val="100000"/>
              </a:lnSpc>
              <a:spcBef>
                <a:spcPts val="1600"/>
              </a:spcBef>
              <a:spcAft>
                <a:spcPts val="0"/>
              </a:spcAft>
              <a:buNone/>
              <a:defRPr sz="1400">
                <a:solidFill>
                  <a:schemeClr val="lt1"/>
                </a:solidFill>
              </a:defRPr>
            </a:lvl5pPr>
            <a:lvl6pPr lvl="5" rtl="0">
              <a:lnSpc>
                <a:spcPct val="100000"/>
              </a:lnSpc>
              <a:spcBef>
                <a:spcPts val="1600"/>
              </a:spcBef>
              <a:spcAft>
                <a:spcPts val="0"/>
              </a:spcAft>
              <a:buNone/>
              <a:defRPr sz="1400">
                <a:solidFill>
                  <a:schemeClr val="lt1"/>
                </a:solidFill>
              </a:defRPr>
            </a:lvl6pPr>
            <a:lvl7pPr lvl="6" rtl="0">
              <a:lnSpc>
                <a:spcPct val="100000"/>
              </a:lnSpc>
              <a:spcBef>
                <a:spcPts val="1600"/>
              </a:spcBef>
              <a:spcAft>
                <a:spcPts val="0"/>
              </a:spcAft>
              <a:buNone/>
              <a:defRPr sz="1400">
                <a:solidFill>
                  <a:schemeClr val="lt1"/>
                </a:solidFill>
              </a:defRPr>
            </a:lvl7pPr>
            <a:lvl8pPr lvl="7" rtl="0">
              <a:lnSpc>
                <a:spcPct val="100000"/>
              </a:lnSpc>
              <a:spcBef>
                <a:spcPts val="1600"/>
              </a:spcBef>
              <a:spcAft>
                <a:spcPts val="0"/>
              </a:spcAft>
              <a:buNone/>
              <a:defRPr sz="1400">
                <a:solidFill>
                  <a:schemeClr val="lt1"/>
                </a:solidFill>
              </a:defRPr>
            </a:lvl8pPr>
            <a:lvl9pPr lvl="8" rtl="0">
              <a:lnSpc>
                <a:spcPct val="100000"/>
              </a:lnSpc>
              <a:spcBef>
                <a:spcPts val="1600"/>
              </a:spcBef>
              <a:spcAft>
                <a:spcPts val="1600"/>
              </a:spcAft>
              <a:buNone/>
              <a:defRPr sz="1400">
                <a:solidFill>
                  <a:schemeClr val="lt1"/>
                </a:solidFill>
              </a:defRPr>
            </a:lvl9pPr>
          </a:lstStyle>
          <a:p/>
        </p:txBody>
      </p:sp>
      <p:sp>
        <p:nvSpPr>
          <p:cNvPr id="93" name="Google Shape;93;p18"/>
          <p:cNvSpPr txBox="1"/>
          <p:nvPr>
            <p:ph type="ctrTitle"/>
          </p:nvPr>
        </p:nvSpPr>
        <p:spPr>
          <a:xfrm>
            <a:off x="4926175" y="557500"/>
            <a:ext cx="3040800" cy="7710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1800"/>
              <a:buFont typeface="Josefin Sans"/>
              <a:buNone/>
              <a:defRPr sz="1800">
                <a:solidFill>
                  <a:srgbClr val="292938"/>
                </a:solidFill>
              </a:defRPr>
            </a:lvl1pPr>
            <a:lvl2pPr lvl="1"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9pPr>
          </a:lstStyle>
          <a:p/>
        </p:txBody>
      </p:sp>
      <p:sp>
        <p:nvSpPr>
          <p:cNvPr id="94" name="Google Shape;94;p18"/>
          <p:cNvSpPr txBox="1"/>
          <p:nvPr>
            <p:ph idx="2" type="subTitle"/>
          </p:nvPr>
        </p:nvSpPr>
        <p:spPr>
          <a:xfrm>
            <a:off x="4926175" y="4106875"/>
            <a:ext cx="2453700" cy="852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None/>
              <a:defRPr sz="1400">
                <a:solidFill>
                  <a:schemeClr val="lt1"/>
                </a:solidFill>
              </a:defRPr>
            </a:lvl1pPr>
            <a:lvl2pPr lvl="1" rtl="0">
              <a:lnSpc>
                <a:spcPct val="100000"/>
              </a:lnSpc>
              <a:spcBef>
                <a:spcPts val="1600"/>
              </a:spcBef>
              <a:spcAft>
                <a:spcPts val="0"/>
              </a:spcAft>
              <a:buNone/>
              <a:defRPr sz="1400">
                <a:solidFill>
                  <a:schemeClr val="lt1"/>
                </a:solidFill>
              </a:defRPr>
            </a:lvl2pPr>
            <a:lvl3pPr lvl="2" rtl="0">
              <a:lnSpc>
                <a:spcPct val="100000"/>
              </a:lnSpc>
              <a:spcBef>
                <a:spcPts val="1600"/>
              </a:spcBef>
              <a:spcAft>
                <a:spcPts val="0"/>
              </a:spcAft>
              <a:buNone/>
              <a:defRPr sz="1400">
                <a:solidFill>
                  <a:schemeClr val="lt1"/>
                </a:solidFill>
              </a:defRPr>
            </a:lvl3pPr>
            <a:lvl4pPr lvl="3" rtl="0">
              <a:lnSpc>
                <a:spcPct val="100000"/>
              </a:lnSpc>
              <a:spcBef>
                <a:spcPts val="1600"/>
              </a:spcBef>
              <a:spcAft>
                <a:spcPts val="0"/>
              </a:spcAft>
              <a:buNone/>
              <a:defRPr sz="1400">
                <a:solidFill>
                  <a:schemeClr val="lt1"/>
                </a:solidFill>
              </a:defRPr>
            </a:lvl4pPr>
            <a:lvl5pPr lvl="4" rtl="0">
              <a:lnSpc>
                <a:spcPct val="100000"/>
              </a:lnSpc>
              <a:spcBef>
                <a:spcPts val="1600"/>
              </a:spcBef>
              <a:spcAft>
                <a:spcPts val="0"/>
              </a:spcAft>
              <a:buNone/>
              <a:defRPr sz="1400">
                <a:solidFill>
                  <a:schemeClr val="lt1"/>
                </a:solidFill>
              </a:defRPr>
            </a:lvl5pPr>
            <a:lvl6pPr lvl="5" rtl="0">
              <a:lnSpc>
                <a:spcPct val="100000"/>
              </a:lnSpc>
              <a:spcBef>
                <a:spcPts val="1600"/>
              </a:spcBef>
              <a:spcAft>
                <a:spcPts val="0"/>
              </a:spcAft>
              <a:buNone/>
              <a:defRPr sz="1400">
                <a:solidFill>
                  <a:schemeClr val="lt1"/>
                </a:solidFill>
              </a:defRPr>
            </a:lvl6pPr>
            <a:lvl7pPr lvl="6" rtl="0">
              <a:lnSpc>
                <a:spcPct val="100000"/>
              </a:lnSpc>
              <a:spcBef>
                <a:spcPts val="1600"/>
              </a:spcBef>
              <a:spcAft>
                <a:spcPts val="0"/>
              </a:spcAft>
              <a:buNone/>
              <a:defRPr sz="1400">
                <a:solidFill>
                  <a:schemeClr val="lt1"/>
                </a:solidFill>
              </a:defRPr>
            </a:lvl7pPr>
            <a:lvl8pPr lvl="7" rtl="0">
              <a:lnSpc>
                <a:spcPct val="100000"/>
              </a:lnSpc>
              <a:spcBef>
                <a:spcPts val="1600"/>
              </a:spcBef>
              <a:spcAft>
                <a:spcPts val="0"/>
              </a:spcAft>
              <a:buNone/>
              <a:defRPr sz="1400">
                <a:solidFill>
                  <a:schemeClr val="lt1"/>
                </a:solidFill>
              </a:defRPr>
            </a:lvl8pPr>
            <a:lvl9pPr lvl="8" rtl="0">
              <a:lnSpc>
                <a:spcPct val="100000"/>
              </a:lnSpc>
              <a:spcBef>
                <a:spcPts val="1600"/>
              </a:spcBef>
              <a:spcAft>
                <a:spcPts val="1600"/>
              </a:spcAft>
              <a:buNone/>
              <a:defRPr sz="14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2_1_1">
    <p:bg>
      <p:bgPr>
        <a:solidFill>
          <a:srgbClr val="F3F3F3"/>
        </a:solidFill>
      </p:bgPr>
    </p:bg>
    <p:spTree>
      <p:nvGrpSpPr>
        <p:cNvPr id="95" name="Shape 95"/>
        <p:cNvGrpSpPr/>
        <p:nvPr/>
      </p:nvGrpSpPr>
      <p:grpSpPr>
        <a:xfrm>
          <a:off x="0" y="0"/>
          <a:ext cx="0" cy="0"/>
          <a:chOff x="0" y="0"/>
          <a:chExt cx="0" cy="0"/>
        </a:xfrm>
      </p:grpSpPr>
      <p:sp>
        <p:nvSpPr>
          <p:cNvPr id="96" name="Google Shape;96;p19"/>
          <p:cNvSpPr txBox="1"/>
          <p:nvPr>
            <p:ph hasCustomPrompt="1" type="title"/>
          </p:nvPr>
        </p:nvSpPr>
        <p:spPr>
          <a:xfrm>
            <a:off x="4714675" y="3298778"/>
            <a:ext cx="3660000" cy="807000"/>
          </a:xfrm>
          <a:prstGeom prst="rect">
            <a:avLst/>
          </a:prstGeom>
        </p:spPr>
        <p:txBody>
          <a:bodyPr anchorCtr="0" anchor="ctr" bIns="198000" lIns="91425" spcFirstLastPara="1" rIns="91425" wrap="square" tIns="91425">
            <a:noAutofit/>
          </a:bodyPr>
          <a:lstStyle>
            <a:lvl1pPr lvl="0" rtl="0" algn="r">
              <a:spcBef>
                <a:spcPts val="0"/>
              </a:spcBef>
              <a:spcAft>
                <a:spcPts val="0"/>
              </a:spcAft>
              <a:buClr>
                <a:srgbClr val="292938"/>
              </a:buClr>
              <a:buSzPts val="6000"/>
              <a:buNone/>
              <a:defRPr sz="4800">
                <a:solidFill>
                  <a:srgbClr val="292938"/>
                </a:solidFill>
              </a:defRPr>
            </a:lvl1pPr>
            <a:lvl2pPr lvl="1" rtl="0">
              <a:spcBef>
                <a:spcPts val="0"/>
              </a:spcBef>
              <a:spcAft>
                <a:spcPts val="0"/>
              </a:spcAft>
              <a:buClr>
                <a:srgbClr val="292938"/>
              </a:buClr>
              <a:buSzPts val="6000"/>
              <a:buNone/>
              <a:defRPr sz="6000">
                <a:solidFill>
                  <a:srgbClr val="292938"/>
                </a:solidFill>
              </a:defRPr>
            </a:lvl2pPr>
            <a:lvl3pPr lvl="2" rtl="0">
              <a:spcBef>
                <a:spcPts val="0"/>
              </a:spcBef>
              <a:spcAft>
                <a:spcPts val="0"/>
              </a:spcAft>
              <a:buClr>
                <a:srgbClr val="292938"/>
              </a:buClr>
              <a:buSzPts val="6000"/>
              <a:buNone/>
              <a:defRPr sz="6000">
                <a:solidFill>
                  <a:srgbClr val="292938"/>
                </a:solidFill>
              </a:defRPr>
            </a:lvl3pPr>
            <a:lvl4pPr lvl="3" rtl="0">
              <a:spcBef>
                <a:spcPts val="0"/>
              </a:spcBef>
              <a:spcAft>
                <a:spcPts val="0"/>
              </a:spcAft>
              <a:buClr>
                <a:srgbClr val="292938"/>
              </a:buClr>
              <a:buSzPts val="6000"/>
              <a:buNone/>
              <a:defRPr sz="6000">
                <a:solidFill>
                  <a:srgbClr val="292938"/>
                </a:solidFill>
              </a:defRPr>
            </a:lvl4pPr>
            <a:lvl5pPr lvl="4" rtl="0">
              <a:spcBef>
                <a:spcPts val="0"/>
              </a:spcBef>
              <a:spcAft>
                <a:spcPts val="0"/>
              </a:spcAft>
              <a:buClr>
                <a:srgbClr val="292938"/>
              </a:buClr>
              <a:buSzPts val="6000"/>
              <a:buNone/>
              <a:defRPr sz="6000">
                <a:solidFill>
                  <a:srgbClr val="292938"/>
                </a:solidFill>
              </a:defRPr>
            </a:lvl5pPr>
            <a:lvl6pPr lvl="5" rtl="0">
              <a:spcBef>
                <a:spcPts val="0"/>
              </a:spcBef>
              <a:spcAft>
                <a:spcPts val="0"/>
              </a:spcAft>
              <a:buClr>
                <a:srgbClr val="292938"/>
              </a:buClr>
              <a:buSzPts val="6000"/>
              <a:buNone/>
              <a:defRPr sz="6000">
                <a:solidFill>
                  <a:srgbClr val="292938"/>
                </a:solidFill>
              </a:defRPr>
            </a:lvl6pPr>
            <a:lvl7pPr lvl="6" rtl="0">
              <a:spcBef>
                <a:spcPts val="0"/>
              </a:spcBef>
              <a:spcAft>
                <a:spcPts val="0"/>
              </a:spcAft>
              <a:buClr>
                <a:srgbClr val="292938"/>
              </a:buClr>
              <a:buSzPts val="6000"/>
              <a:buNone/>
              <a:defRPr sz="6000">
                <a:solidFill>
                  <a:srgbClr val="292938"/>
                </a:solidFill>
              </a:defRPr>
            </a:lvl7pPr>
            <a:lvl8pPr lvl="7" rtl="0">
              <a:spcBef>
                <a:spcPts val="0"/>
              </a:spcBef>
              <a:spcAft>
                <a:spcPts val="0"/>
              </a:spcAft>
              <a:buClr>
                <a:srgbClr val="292938"/>
              </a:buClr>
              <a:buSzPts val="6000"/>
              <a:buNone/>
              <a:defRPr sz="6000">
                <a:solidFill>
                  <a:srgbClr val="292938"/>
                </a:solidFill>
              </a:defRPr>
            </a:lvl8pPr>
            <a:lvl9pPr lvl="8" rtl="0">
              <a:spcBef>
                <a:spcPts val="0"/>
              </a:spcBef>
              <a:spcAft>
                <a:spcPts val="0"/>
              </a:spcAft>
              <a:buClr>
                <a:srgbClr val="292938"/>
              </a:buClr>
              <a:buSzPts val="6000"/>
              <a:buNone/>
              <a:defRPr sz="6000">
                <a:solidFill>
                  <a:srgbClr val="292938"/>
                </a:solidFill>
              </a:defRPr>
            </a:lvl9pPr>
          </a:lstStyle>
          <a:p>
            <a:r>
              <a:t>xx%</a:t>
            </a:r>
          </a:p>
        </p:txBody>
      </p:sp>
      <p:sp>
        <p:nvSpPr>
          <p:cNvPr id="97" name="Google Shape;97;p19"/>
          <p:cNvSpPr txBox="1"/>
          <p:nvPr>
            <p:ph idx="1" type="subTitle"/>
          </p:nvPr>
        </p:nvSpPr>
        <p:spPr>
          <a:xfrm>
            <a:off x="4714675" y="3938575"/>
            <a:ext cx="3660000" cy="477900"/>
          </a:xfrm>
          <a:prstGeom prst="rect">
            <a:avLst/>
          </a:prstGeom>
        </p:spPr>
        <p:txBody>
          <a:bodyPr anchorCtr="0" anchor="b" bIns="0" lIns="91425" spcFirstLastPara="1" rIns="91425" wrap="square" tIns="137150">
            <a:noAutofit/>
          </a:bodyPr>
          <a:lstStyle>
            <a:lvl1pPr lvl="0" rtl="0" algn="r">
              <a:lnSpc>
                <a:spcPct val="100000"/>
              </a:lnSpc>
              <a:spcBef>
                <a:spcPts val="0"/>
              </a:spcBef>
              <a:spcAft>
                <a:spcPts val="0"/>
              </a:spcAft>
              <a:buNone/>
              <a:defRPr sz="1400">
                <a:solidFill>
                  <a:srgbClr val="292938"/>
                </a:solidFill>
              </a:defRPr>
            </a:lvl1pPr>
            <a:lvl2pPr lvl="1" rtl="0" algn="r">
              <a:lnSpc>
                <a:spcPct val="100000"/>
              </a:lnSpc>
              <a:spcBef>
                <a:spcPts val="1600"/>
              </a:spcBef>
              <a:spcAft>
                <a:spcPts val="0"/>
              </a:spcAft>
              <a:buNone/>
              <a:defRPr sz="1400">
                <a:solidFill>
                  <a:srgbClr val="292938"/>
                </a:solidFill>
              </a:defRPr>
            </a:lvl2pPr>
            <a:lvl3pPr lvl="2" rtl="0" algn="r">
              <a:lnSpc>
                <a:spcPct val="100000"/>
              </a:lnSpc>
              <a:spcBef>
                <a:spcPts val="1600"/>
              </a:spcBef>
              <a:spcAft>
                <a:spcPts val="0"/>
              </a:spcAft>
              <a:buNone/>
              <a:defRPr sz="1400">
                <a:solidFill>
                  <a:srgbClr val="292938"/>
                </a:solidFill>
              </a:defRPr>
            </a:lvl3pPr>
            <a:lvl4pPr lvl="3" rtl="0" algn="r">
              <a:lnSpc>
                <a:spcPct val="100000"/>
              </a:lnSpc>
              <a:spcBef>
                <a:spcPts val="1600"/>
              </a:spcBef>
              <a:spcAft>
                <a:spcPts val="0"/>
              </a:spcAft>
              <a:buNone/>
              <a:defRPr sz="1400">
                <a:solidFill>
                  <a:srgbClr val="292938"/>
                </a:solidFill>
              </a:defRPr>
            </a:lvl4pPr>
            <a:lvl5pPr lvl="4" rtl="0" algn="r">
              <a:lnSpc>
                <a:spcPct val="100000"/>
              </a:lnSpc>
              <a:spcBef>
                <a:spcPts val="1600"/>
              </a:spcBef>
              <a:spcAft>
                <a:spcPts val="0"/>
              </a:spcAft>
              <a:buNone/>
              <a:defRPr sz="1400">
                <a:solidFill>
                  <a:srgbClr val="292938"/>
                </a:solidFill>
              </a:defRPr>
            </a:lvl5pPr>
            <a:lvl6pPr lvl="5" rtl="0" algn="r">
              <a:lnSpc>
                <a:spcPct val="100000"/>
              </a:lnSpc>
              <a:spcBef>
                <a:spcPts val="1600"/>
              </a:spcBef>
              <a:spcAft>
                <a:spcPts val="0"/>
              </a:spcAft>
              <a:buNone/>
              <a:defRPr sz="1400">
                <a:solidFill>
                  <a:srgbClr val="292938"/>
                </a:solidFill>
              </a:defRPr>
            </a:lvl6pPr>
            <a:lvl7pPr lvl="6" rtl="0" algn="r">
              <a:lnSpc>
                <a:spcPct val="100000"/>
              </a:lnSpc>
              <a:spcBef>
                <a:spcPts val="1600"/>
              </a:spcBef>
              <a:spcAft>
                <a:spcPts val="0"/>
              </a:spcAft>
              <a:buNone/>
              <a:defRPr sz="1400">
                <a:solidFill>
                  <a:srgbClr val="292938"/>
                </a:solidFill>
              </a:defRPr>
            </a:lvl7pPr>
            <a:lvl8pPr lvl="7" rtl="0" algn="r">
              <a:lnSpc>
                <a:spcPct val="100000"/>
              </a:lnSpc>
              <a:spcBef>
                <a:spcPts val="1600"/>
              </a:spcBef>
              <a:spcAft>
                <a:spcPts val="0"/>
              </a:spcAft>
              <a:buNone/>
              <a:defRPr sz="1400">
                <a:solidFill>
                  <a:srgbClr val="292938"/>
                </a:solidFill>
              </a:defRPr>
            </a:lvl8pPr>
            <a:lvl9pPr lvl="8" rtl="0" algn="r">
              <a:lnSpc>
                <a:spcPct val="100000"/>
              </a:lnSpc>
              <a:spcBef>
                <a:spcPts val="1600"/>
              </a:spcBef>
              <a:spcAft>
                <a:spcPts val="1600"/>
              </a:spcAft>
              <a:buNone/>
              <a:defRPr sz="1400">
                <a:solidFill>
                  <a:srgbClr val="292938"/>
                </a:solidFill>
              </a:defRPr>
            </a:lvl9pPr>
          </a:lstStyle>
          <a:p/>
        </p:txBody>
      </p:sp>
      <p:sp>
        <p:nvSpPr>
          <p:cNvPr id="98" name="Google Shape;98;p19"/>
          <p:cNvSpPr txBox="1"/>
          <p:nvPr>
            <p:ph hasCustomPrompt="1" idx="2" type="title"/>
          </p:nvPr>
        </p:nvSpPr>
        <p:spPr>
          <a:xfrm>
            <a:off x="4714675" y="2012903"/>
            <a:ext cx="3660000" cy="807000"/>
          </a:xfrm>
          <a:prstGeom prst="rect">
            <a:avLst/>
          </a:prstGeom>
        </p:spPr>
        <p:txBody>
          <a:bodyPr anchorCtr="0" anchor="ctr" bIns="198000" lIns="91425" spcFirstLastPara="1" rIns="91425" wrap="square" tIns="91425">
            <a:noAutofit/>
          </a:bodyPr>
          <a:lstStyle>
            <a:lvl1pPr lvl="0" rtl="0" algn="r">
              <a:spcBef>
                <a:spcPts val="0"/>
              </a:spcBef>
              <a:spcAft>
                <a:spcPts val="0"/>
              </a:spcAft>
              <a:buClr>
                <a:srgbClr val="292938"/>
              </a:buClr>
              <a:buSzPts val="6000"/>
              <a:buNone/>
              <a:defRPr sz="4800">
                <a:solidFill>
                  <a:srgbClr val="292938"/>
                </a:solidFill>
              </a:defRPr>
            </a:lvl1pPr>
            <a:lvl2pPr lvl="1" rtl="0">
              <a:spcBef>
                <a:spcPts val="0"/>
              </a:spcBef>
              <a:spcAft>
                <a:spcPts val="0"/>
              </a:spcAft>
              <a:buClr>
                <a:srgbClr val="292938"/>
              </a:buClr>
              <a:buSzPts val="6000"/>
              <a:buNone/>
              <a:defRPr sz="6000">
                <a:solidFill>
                  <a:srgbClr val="292938"/>
                </a:solidFill>
              </a:defRPr>
            </a:lvl2pPr>
            <a:lvl3pPr lvl="2" rtl="0">
              <a:spcBef>
                <a:spcPts val="0"/>
              </a:spcBef>
              <a:spcAft>
                <a:spcPts val="0"/>
              </a:spcAft>
              <a:buClr>
                <a:srgbClr val="292938"/>
              </a:buClr>
              <a:buSzPts val="6000"/>
              <a:buNone/>
              <a:defRPr sz="6000">
                <a:solidFill>
                  <a:srgbClr val="292938"/>
                </a:solidFill>
              </a:defRPr>
            </a:lvl3pPr>
            <a:lvl4pPr lvl="3" rtl="0">
              <a:spcBef>
                <a:spcPts val="0"/>
              </a:spcBef>
              <a:spcAft>
                <a:spcPts val="0"/>
              </a:spcAft>
              <a:buClr>
                <a:srgbClr val="292938"/>
              </a:buClr>
              <a:buSzPts val="6000"/>
              <a:buNone/>
              <a:defRPr sz="6000">
                <a:solidFill>
                  <a:srgbClr val="292938"/>
                </a:solidFill>
              </a:defRPr>
            </a:lvl4pPr>
            <a:lvl5pPr lvl="4" rtl="0">
              <a:spcBef>
                <a:spcPts val="0"/>
              </a:spcBef>
              <a:spcAft>
                <a:spcPts val="0"/>
              </a:spcAft>
              <a:buClr>
                <a:srgbClr val="292938"/>
              </a:buClr>
              <a:buSzPts val="6000"/>
              <a:buNone/>
              <a:defRPr sz="6000">
                <a:solidFill>
                  <a:srgbClr val="292938"/>
                </a:solidFill>
              </a:defRPr>
            </a:lvl5pPr>
            <a:lvl6pPr lvl="5" rtl="0">
              <a:spcBef>
                <a:spcPts val="0"/>
              </a:spcBef>
              <a:spcAft>
                <a:spcPts val="0"/>
              </a:spcAft>
              <a:buClr>
                <a:srgbClr val="292938"/>
              </a:buClr>
              <a:buSzPts val="6000"/>
              <a:buNone/>
              <a:defRPr sz="6000">
                <a:solidFill>
                  <a:srgbClr val="292938"/>
                </a:solidFill>
              </a:defRPr>
            </a:lvl6pPr>
            <a:lvl7pPr lvl="6" rtl="0">
              <a:spcBef>
                <a:spcPts val="0"/>
              </a:spcBef>
              <a:spcAft>
                <a:spcPts val="0"/>
              </a:spcAft>
              <a:buClr>
                <a:srgbClr val="292938"/>
              </a:buClr>
              <a:buSzPts val="6000"/>
              <a:buNone/>
              <a:defRPr sz="6000">
                <a:solidFill>
                  <a:srgbClr val="292938"/>
                </a:solidFill>
              </a:defRPr>
            </a:lvl7pPr>
            <a:lvl8pPr lvl="7" rtl="0">
              <a:spcBef>
                <a:spcPts val="0"/>
              </a:spcBef>
              <a:spcAft>
                <a:spcPts val="0"/>
              </a:spcAft>
              <a:buClr>
                <a:srgbClr val="292938"/>
              </a:buClr>
              <a:buSzPts val="6000"/>
              <a:buNone/>
              <a:defRPr sz="6000">
                <a:solidFill>
                  <a:srgbClr val="292938"/>
                </a:solidFill>
              </a:defRPr>
            </a:lvl8pPr>
            <a:lvl9pPr lvl="8" rtl="0">
              <a:spcBef>
                <a:spcPts val="0"/>
              </a:spcBef>
              <a:spcAft>
                <a:spcPts val="0"/>
              </a:spcAft>
              <a:buClr>
                <a:srgbClr val="292938"/>
              </a:buClr>
              <a:buSzPts val="6000"/>
              <a:buNone/>
              <a:defRPr sz="6000">
                <a:solidFill>
                  <a:srgbClr val="292938"/>
                </a:solidFill>
              </a:defRPr>
            </a:lvl9pPr>
          </a:lstStyle>
          <a:p>
            <a:r>
              <a:t>xx%</a:t>
            </a:r>
          </a:p>
        </p:txBody>
      </p:sp>
      <p:sp>
        <p:nvSpPr>
          <p:cNvPr id="99" name="Google Shape;99;p19"/>
          <p:cNvSpPr txBox="1"/>
          <p:nvPr>
            <p:ph idx="3" type="subTitle"/>
          </p:nvPr>
        </p:nvSpPr>
        <p:spPr>
          <a:xfrm>
            <a:off x="4714675" y="2652700"/>
            <a:ext cx="3660000" cy="477900"/>
          </a:xfrm>
          <a:prstGeom prst="rect">
            <a:avLst/>
          </a:prstGeom>
        </p:spPr>
        <p:txBody>
          <a:bodyPr anchorCtr="0" anchor="b" bIns="0" lIns="91425" spcFirstLastPara="1" rIns="91425" wrap="square" tIns="137150">
            <a:noAutofit/>
          </a:bodyPr>
          <a:lstStyle>
            <a:lvl1pPr lvl="0" rtl="0" algn="r">
              <a:lnSpc>
                <a:spcPct val="100000"/>
              </a:lnSpc>
              <a:spcBef>
                <a:spcPts val="0"/>
              </a:spcBef>
              <a:spcAft>
                <a:spcPts val="0"/>
              </a:spcAft>
              <a:buNone/>
              <a:defRPr sz="1400">
                <a:solidFill>
                  <a:srgbClr val="292938"/>
                </a:solidFill>
              </a:defRPr>
            </a:lvl1pPr>
            <a:lvl2pPr lvl="1" rtl="0" algn="r">
              <a:lnSpc>
                <a:spcPct val="100000"/>
              </a:lnSpc>
              <a:spcBef>
                <a:spcPts val="1600"/>
              </a:spcBef>
              <a:spcAft>
                <a:spcPts val="0"/>
              </a:spcAft>
              <a:buNone/>
              <a:defRPr sz="1400">
                <a:solidFill>
                  <a:srgbClr val="292938"/>
                </a:solidFill>
              </a:defRPr>
            </a:lvl2pPr>
            <a:lvl3pPr lvl="2" rtl="0" algn="r">
              <a:lnSpc>
                <a:spcPct val="100000"/>
              </a:lnSpc>
              <a:spcBef>
                <a:spcPts val="1600"/>
              </a:spcBef>
              <a:spcAft>
                <a:spcPts val="0"/>
              </a:spcAft>
              <a:buNone/>
              <a:defRPr sz="1400">
                <a:solidFill>
                  <a:srgbClr val="292938"/>
                </a:solidFill>
              </a:defRPr>
            </a:lvl3pPr>
            <a:lvl4pPr lvl="3" rtl="0" algn="r">
              <a:lnSpc>
                <a:spcPct val="100000"/>
              </a:lnSpc>
              <a:spcBef>
                <a:spcPts val="1600"/>
              </a:spcBef>
              <a:spcAft>
                <a:spcPts val="0"/>
              </a:spcAft>
              <a:buNone/>
              <a:defRPr sz="1400">
                <a:solidFill>
                  <a:srgbClr val="292938"/>
                </a:solidFill>
              </a:defRPr>
            </a:lvl4pPr>
            <a:lvl5pPr lvl="4" rtl="0" algn="r">
              <a:lnSpc>
                <a:spcPct val="100000"/>
              </a:lnSpc>
              <a:spcBef>
                <a:spcPts val="1600"/>
              </a:spcBef>
              <a:spcAft>
                <a:spcPts val="0"/>
              </a:spcAft>
              <a:buNone/>
              <a:defRPr sz="1400">
                <a:solidFill>
                  <a:srgbClr val="292938"/>
                </a:solidFill>
              </a:defRPr>
            </a:lvl5pPr>
            <a:lvl6pPr lvl="5" rtl="0" algn="r">
              <a:lnSpc>
                <a:spcPct val="100000"/>
              </a:lnSpc>
              <a:spcBef>
                <a:spcPts val="1600"/>
              </a:spcBef>
              <a:spcAft>
                <a:spcPts val="0"/>
              </a:spcAft>
              <a:buNone/>
              <a:defRPr sz="1400">
                <a:solidFill>
                  <a:srgbClr val="292938"/>
                </a:solidFill>
              </a:defRPr>
            </a:lvl6pPr>
            <a:lvl7pPr lvl="6" rtl="0" algn="r">
              <a:lnSpc>
                <a:spcPct val="100000"/>
              </a:lnSpc>
              <a:spcBef>
                <a:spcPts val="1600"/>
              </a:spcBef>
              <a:spcAft>
                <a:spcPts val="0"/>
              </a:spcAft>
              <a:buNone/>
              <a:defRPr sz="1400">
                <a:solidFill>
                  <a:srgbClr val="292938"/>
                </a:solidFill>
              </a:defRPr>
            </a:lvl7pPr>
            <a:lvl8pPr lvl="7" rtl="0" algn="r">
              <a:lnSpc>
                <a:spcPct val="100000"/>
              </a:lnSpc>
              <a:spcBef>
                <a:spcPts val="1600"/>
              </a:spcBef>
              <a:spcAft>
                <a:spcPts val="0"/>
              </a:spcAft>
              <a:buNone/>
              <a:defRPr sz="1400">
                <a:solidFill>
                  <a:srgbClr val="292938"/>
                </a:solidFill>
              </a:defRPr>
            </a:lvl8pPr>
            <a:lvl9pPr lvl="8" rtl="0" algn="r">
              <a:lnSpc>
                <a:spcPct val="100000"/>
              </a:lnSpc>
              <a:spcBef>
                <a:spcPts val="1600"/>
              </a:spcBef>
              <a:spcAft>
                <a:spcPts val="1600"/>
              </a:spcAft>
              <a:buNone/>
              <a:defRPr sz="1400">
                <a:solidFill>
                  <a:srgbClr val="292938"/>
                </a:solidFill>
              </a:defRPr>
            </a:lvl9pPr>
          </a:lstStyle>
          <a:p/>
        </p:txBody>
      </p:sp>
      <p:sp>
        <p:nvSpPr>
          <p:cNvPr id="100" name="Google Shape;100;p19"/>
          <p:cNvSpPr txBox="1"/>
          <p:nvPr>
            <p:ph hasCustomPrompt="1" idx="4" type="title"/>
          </p:nvPr>
        </p:nvSpPr>
        <p:spPr>
          <a:xfrm>
            <a:off x="4714675" y="727028"/>
            <a:ext cx="3660000" cy="807000"/>
          </a:xfrm>
          <a:prstGeom prst="rect">
            <a:avLst/>
          </a:prstGeom>
        </p:spPr>
        <p:txBody>
          <a:bodyPr anchorCtr="0" anchor="ctr" bIns="198000" lIns="91425" spcFirstLastPara="1" rIns="91425" wrap="square" tIns="91425">
            <a:noAutofit/>
          </a:bodyPr>
          <a:lstStyle>
            <a:lvl1pPr lvl="0" rtl="0" algn="r">
              <a:spcBef>
                <a:spcPts val="0"/>
              </a:spcBef>
              <a:spcAft>
                <a:spcPts val="0"/>
              </a:spcAft>
              <a:buClr>
                <a:srgbClr val="292938"/>
              </a:buClr>
              <a:buSzPts val="6000"/>
              <a:buNone/>
              <a:defRPr sz="4800">
                <a:solidFill>
                  <a:srgbClr val="292938"/>
                </a:solidFill>
              </a:defRPr>
            </a:lvl1pPr>
            <a:lvl2pPr lvl="1" rtl="0">
              <a:spcBef>
                <a:spcPts val="0"/>
              </a:spcBef>
              <a:spcAft>
                <a:spcPts val="0"/>
              </a:spcAft>
              <a:buClr>
                <a:srgbClr val="292938"/>
              </a:buClr>
              <a:buSzPts val="6000"/>
              <a:buNone/>
              <a:defRPr sz="6000">
                <a:solidFill>
                  <a:srgbClr val="292938"/>
                </a:solidFill>
              </a:defRPr>
            </a:lvl2pPr>
            <a:lvl3pPr lvl="2" rtl="0">
              <a:spcBef>
                <a:spcPts val="0"/>
              </a:spcBef>
              <a:spcAft>
                <a:spcPts val="0"/>
              </a:spcAft>
              <a:buClr>
                <a:srgbClr val="292938"/>
              </a:buClr>
              <a:buSzPts val="6000"/>
              <a:buNone/>
              <a:defRPr sz="6000">
                <a:solidFill>
                  <a:srgbClr val="292938"/>
                </a:solidFill>
              </a:defRPr>
            </a:lvl3pPr>
            <a:lvl4pPr lvl="3" rtl="0">
              <a:spcBef>
                <a:spcPts val="0"/>
              </a:spcBef>
              <a:spcAft>
                <a:spcPts val="0"/>
              </a:spcAft>
              <a:buClr>
                <a:srgbClr val="292938"/>
              </a:buClr>
              <a:buSzPts val="6000"/>
              <a:buNone/>
              <a:defRPr sz="6000">
                <a:solidFill>
                  <a:srgbClr val="292938"/>
                </a:solidFill>
              </a:defRPr>
            </a:lvl4pPr>
            <a:lvl5pPr lvl="4" rtl="0">
              <a:spcBef>
                <a:spcPts val="0"/>
              </a:spcBef>
              <a:spcAft>
                <a:spcPts val="0"/>
              </a:spcAft>
              <a:buClr>
                <a:srgbClr val="292938"/>
              </a:buClr>
              <a:buSzPts val="6000"/>
              <a:buNone/>
              <a:defRPr sz="6000">
                <a:solidFill>
                  <a:srgbClr val="292938"/>
                </a:solidFill>
              </a:defRPr>
            </a:lvl5pPr>
            <a:lvl6pPr lvl="5" rtl="0">
              <a:spcBef>
                <a:spcPts val="0"/>
              </a:spcBef>
              <a:spcAft>
                <a:spcPts val="0"/>
              </a:spcAft>
              <a:buClr>
                <a:srgbClr val="292938"/>
              </a:buClr>
              <a:buSzPts val="6000"/>
              <a:buNone/>
              <a:defRPr sz="6000">
                <a:solidFill>
                  <a:srgbClr val="292938"/>
                </a:solidFill>
              </a:defRPr>
            </a:lvl6pPr>
            <a:lvl7pPr lvl="6" rtl="0">
              <a:spcBef>
                <a:spcPts val="0"/>
              </a:spcBef>
              <a:spcAft>
                <a:spcPts val="0"/>
              </a:spcAft>
              <a:buClr>
                <a:srgbClr val="292938"/>
              </a:buClr>
              <a:buSzPts val="6000"/>
              <a:buNone/>
              <a:defRPr sz="6000">
                <a:solidFill>
                  <a:srgbClr val="292938"/>
                </a:solidFill>
              </a:defRPr>
            </a:lvl7pPr>
            <a:lvl8pPr lvl="7" rtl="0">
              <a:spcBef>
                <a:spcPts val="0"/>
              </a:spcBef>
              <a:spcAft>
                <a:spcPts val="0"/>
              </a:spcAft>
              <a:buClr>
                <a:srgbClr val="292938"/>
              </a:buClr>
              <a:buSzPts val="6000"/>
              <a:buNone/>
              <a:defRPr sz="6000">
                <a:solidFill>
                  <a:srgbClr val="292938"/>
                </a:solidFill>
              </a:defRPr>
            </a:lvl8pPr>
            <a:lvl9pPr lvl="8" rtl="0">
              <a:spcBef>
                <a:spcPts val="0"/>
              </a:spcBef>
              <a:spcAft>
                <a:spcPts val="0"/>
              </a:spcAft>
              <a:buClr>
                <a:srgbClr val="292938"/>
              </a:buClr>
              <a:buSzPts val="6000"/>
              <a:buNone/>
              <a:defRPr sz="6000">
                <a:solidFill>
                  <a:srgbClr val="292938"/>
                </a:solidFill>
              </a:defRPr>
            </a:lvl9pPr>
          </a:lstStyle>
          <a:p>
            <a:r>
              <a:t>xx%</a:t>
            </a:r>
          </a:p>
        </p:txBody>
      </p:sp>
      <p:sp>
        <p:nvSpPr>
          <p:cNvPr id="101" name="Google Shape;101;p19"/>
          <p:cNvSpPr txBox="1"/>
          <p:nvPr>
            <p:ph idx="5" type="subTitle"/>
          </p:nvPr>
        </p:nvSpPr>
        <p:spPr>
          <a:xfrm>
            <a:off x="4714675" y="1366825"/>
            <a:ext cx="3660000" cy="477900"/>
          </a:xfrm>
          <a:prstGeom prst="rect">
            <a:avLst/>
          </a:prstGeom>
        </p:spPr>
        <p:txBody>
          <a:bodyPr anchorCtr="0" anchor="b" bIns="0" lIns="91425" spcFirstLastPara="1" rIns="91425" wrap="square" tIns="137150">
            <a:noAutofit/>
          </a:bodyPr>
          <a:lstStyle>
            <a:lvl1pPr lvl="0" rtl="0" algn="r">
              <a:lnSpc>
                <a:spcPct val="100000"/>
              </a:lnSpc>
              <a:spcBef>
                <a:spcPts val="0"/>
              </a:spcBef>
              <a:spcAft>
                <a:spcPts val="0"/>
              </a:spcAft>
              <a:buNone/>
              <a:defRPr sz="1400">
                <a:solidFill>
                  <a:srgbClr val="292938"/>
                </a:solidFill>
              </a:defRPr>
            </a:lvl1pPr>
            <a:lvl2pPr lvl="1" rtl="0" algn="r">
              <a:lnSpc>
                <a:spcPct val="100000"/>
              </a:lnSpc>
              <a:spcBef>
                <a:spcPts val="1600"/>
              </a:spcBef>
              <a:spcAft>
                <a:spcPts val="0"/>
              </a:spcAft>
              <a:buNone/>
              <a:defRPr sz="1400">
                <a:solidFill>
                  <a:srgbClr val="292938"/>
                </a:solidFill>
              </a:defRPr>
            </a:lvl2pPr>
            <a:lvl3pPr lvl="2" rtl="0" algn="r">
              <a:lnSpc>
                <a:spcPct val="100000"/>
              </a:lnSpc>
              <a:spcBef>
                <a:spcPts val="1600"/>
              </a:spcBef>
              <a:spcAft>
                <a:spcPts val="0"/>
              </a:spcAft>
              <a:buNone/>
              <a:defRPr sz="1400">
                <a:solidFill>
                  <a:srgbClr val="292938"/>
                </a:solidFill>
              </a:defRPr>
            </a:lvl3pPr>
            <a:lvl4pPr lvl="3" rtl="0" algn="r">
              <a:lnSpc>
                <a:spcPct val="100000"/>
              </a:lnSpc>
              <a:spcBef>
                <a:spcPts val="1600"/>
              </a:spcBef>
              <a:spcAft>
                <a:spcPts val="0"/>
              </a:spcAft>
              <a:buNone/>
              <a:defRPr sz="1400">
                <a:solidFill>
                  <a:srgbClr val="292938"/>
                </a:solidFill>
              </a:defRPr>
            </a:lvl4pPr>
            <a:lvl5pPr lvl="4" rtl="0" algn="r">
              <a:lnSpc>
                <a:spcPct val="100000"/>
              </a:lnSpc>
              <a:spcBef>
                <a:spcPts val="1600"/>
              </a:spcBef>
              <a:spcAft>
                <a:spcPts val="0"/>
              </a:spcAft>
              <a:buNone/>
              <a:defRPr sz="1400">
                <a:solidFill>
                  <a:srgbClr val="292938"/>
                </a:solidFill>
              </a:defRPr>
            </a:lvl5pPr>
            <a:lvl6pPr lvl="5" rtl="0" algn="r">
              <a:lnSpc>
                <a:spcPct val="100000"/>
              </a:lnSpc>
              <a:spcBef>
                <a:spcPts val="1600"/>
              </a:spcBef>
              <a:spcAft>
                <a:spcPts val="0"/>
              </a:spcAft>
              <a:buNone/>
              <a:defRPr sz="1400">
                <a:solidFill>
                  <a:srgbClr val="292938"/>
                </a:solidFill>
              </a:defRPr>
            </a:lvl6pPr>
            <a:lvl7pPr lvl="6" rtl="0" algn="r">
              <a:lnSpc>
                <a:spcPct val="100000"/>
              </a:lnSpc>
              <a:spcBef>
                <a:spcPts val="1600"/>
              </a:spcBef>
              <a:spcAft>
                <a:spcPts val="0"/>
              </a:spcAft>
              <a:buNone/>
              <a:defRPr sz="1400">
                <a:solidFill>
                  <a:srgbClr val="292938"/>
                </a:solidFill>
              </a:defRPr>
            </a:lvl7pPr>
            <a:lvl8pPr lvl="7" rtl="0" algn="r">
              <a:lnSpc>
                <a:spcPct val="100000"/>
              </a:lnSpc>
              <a:spcBef>
                <a:spcPts val="1600"/>
              </a:spcBef>
              <a:spcAft>
                <a:spcPts val="0"/>
              </a:spcAft>
              <a:buNone/>
              <a:defRPr sz="1400">
                <a:solidFill>
                  <a:srgbClr val="292938"/>
                </a:solidFill>
              </a:defRPr>
            </a:lvl8pPr>
            <a:lvl9pPr lvl="8" rtl="0" algn="r">
              <a:lnSpc>
                <a:spcPct val="100000"/>
              </a:lnSpc>
              <a:spcBef>
                <a:spcPts val="1600"/>
              </a:spcBef>
              <a:spcAft>
                <a:spcPts val="1600"/>
              </a:spcAft>
              <a:buNone/>
              <a:defRPr sz="1400">
                <a:solidFill>
                  <a:srgbClr val="292938"/>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
    <p:bg>
      <p:bgPr>
        <a:solidFill>
          <a:srgbClr val="F3F3F3"/>
        </a:solidFill>
      </p:bgPr>
    </p:bg>
    <p:spTree>
      <p:nvGrpSpPr>
        <p:cNvPr id="102" name="Shape 102"/>
        <p:cNvGrpSpPr/>
        <p:nvPr/>
      </p:nvGrpSpPr>
      <p:grpSpPr>
        <a:xfrm>
          <a:off x="0" y="0"/>
          <a:ext cx="0" cy="0"/>
          <a:chOff x="0" y="0"/>
          <a:chExt cx="0" cy="0"/>
        </a:xfrm>
      </p:grpSpPr>
      <p:sp>
        <p:nvSpPr>
          <p:cNvPr id="103" name="Google Shape;103;p20"/>
          <p:cNvSpPr txBox="1"/>
          <p:nvPr>
            <p:ph type="ctrTitle"/>
          </p:nvPr>
        </p:nvSpPr>
        <p:spPr>
          <a:xfrm>
            <a:off x="0" y="1053200"/>
            <a:ext cx="8094000" cy="946800"/>
          </a:xfrm>
          <a:prstGeom prst="rect">
            <a:avLst/>
          </a:prstGeom>
          <a:noFill/>
          <a:ln>
            <a:noFill/>
          </a:ln>
        </p:spPr>
        <p:txBody>
          <a:bodyPr anchorCtr="0" anchor="ctr" bIns="91425" lIns="91425" spcFirstLastPara="1" rIns="91425" wrap="square" tIns="91425">
            <a:noAutofit/>
          </a:bodyPr>
          <a:lstStyle>
            <a:lvl1pPr lvl="0" rtl="0" algn="r">
              <a:spcBef>
                <a:spcPts val="0"/>
              </a:spcBef>
              <a:spcAft>
                <a:spcPts val="0"/>
              </a:spcAft>
              <a:buClr>
                <a:srgbClr val="292938"/>
              </a:buClr>
              <a:buSzPts val="3600"/>
              <a:buFont typeface="Josefin Sans"/>
              <a:buNone/>
              <a:defRPr sz="7200">
                <a:solidFill>
                  <a:srgbClr val="292938"/>
                </a:solidFill>
              </a:defRPr>
            </a:lvl1pPr>
            <a:lvl2pPr lvl="1"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2pPr>
            <a:lvl3pPr lvl="2"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3pPr>
            <a:lvl4pPr lvl="3"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4pPr>
            <a:lvl5pPr lvl="4"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5pPr>
            <a:lvl6pPr lvl="5"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6pPr>
            <a:lvl7pPr lvl="6"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7pPr>
            <a:lvl8pPr lvl="7"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8pPr>
            <a:lvl9pPr lvl="8" rtl="0" algn="r">
              <a:spcBef>
                <a:spcPts val="0"/>
              </a:spcBef>
              <a:spcAft>
                <a:spcPts val="0"/>
              </a:spcAft>
              <a:buClr>
                <a:srgbClr val="292938"/>
              </a:buClr>
              <a:buSzPts val="7200"/>
              <a:buFont typeface="Josefin Sans"/>
              <a:buNone/>
              <a:defRPr b="1" sz="7200">
                <a:solidFill>
                  <a:srgbClr val="292938"/>
                </a:solidFill>
                <a:latin typeface="Josefin Sans"/>
                <a:ea typeface="Josefin Sans"/>
                <a:cs typeface="Josefin Sans"/>
                <a:sym typeface="Josefin Sans"/>
              </a:defRPr>
            </a:lvl9pPr>
          </a:lstStyle>
          <a:p/>
        </p:txBody>
      </p:sp>
      <p:sp>
        <p:nvSpPr>
          <p:cNvPr id="104" name="Google Shape;104;p20"/>
          <p:cNvSpPr txBox="1"/>
          <p:nvPr>
            <p:ph idx="1" type="subTitle"/>
          </p:nvPr>
        </p:nvSpPr>
        <p:spPr>
          <a:xfrm>
            <a:off x="2707569" y="2360425"/>
            <a:ext cx="5386500" cy="786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None/>
              <a:defRPr sz="1200">
                <a:solidFill>
                  <a:srgbClr val="292938"/>
                </a:solidFill>
              </a:defRPr>
            </a:lvl1pPr>
            <a:lvl2pPr lvl="1" rtl="0" algn="r">
              <a:lnSpc>
                <a:spcPct val="100000"/>
              </a:lnSpc>
              <a:spcBef>
                <a:spcPts val="0"/>
              </a:spcBef>
              <a:spcAft>
                <a:spcPts val="0"/>
              </a:spcAft>
              <a:buNone/>
              <a:defRPr sz="1200">
                <a:solidFill>
                  <a:srgbClr val="292938"/>
                </a:solidFill>
              </a:defRPr>
            </a:lvl2pPr>
            <a:lvl3pPr lvl="2" rtl="0" algn="r">
              <a:lnSpc>
                <a:spcPct val="100000"/>
              </a:lnSpc>
              <a:spcBef>
                <a:spcPts val="0"/>
              </a:spcBef>
              <a:spcAft>
                <a:spcPts val="0"/>
              </a:spcAft>
              <a:buNone/>
              <a:defRPr sz="1200">
                <a:solidFill>
                  <a:srgbClr val="292938"/>
                </a:solidFill>
              </a:defRPr>
            </a:lvl3pPr>
            <a:lvl4pPr lvl="3" rtl="0" algn="r">
              <a:lnSpc>
                <a:spcPct val="100000"/>
              </a:lnSpc>
              <a:spcBef>
                <a:spcPts val="0"/>
              </a:spcBef>
              <a:spcAft>
                <a:spcPts val="0"/>
              </a:spcAft>
              <a:buNone/>
              <a:defRPr sz="1200">
                <a:solidFill>
                  <a:srgbClr val="292938"/>
                </a:solidFill>
              </a:defRPr>
            </a:lvl4pPr>
            <a:lvl5pPr lvl="4" rtl="0" algn="r">
              <a:lnSpc>
                <a:spcPct val="100000"/>
              </a:lnSpc>
              <a:spcBef>
                <a:spcPts val="0"/>
              </a:spcBef>
              <a:spcAft>
                <a:spcPts val="0"/>
              </a:spcAft>
              <a:buNone/>
              <a:defRPr sz="1200">
                <a:solidFill>
                  <a:srgbClr val="292938"/>
                </a:solidFill>
              </a:defRPr>
            </a:lvl5pPr>
            <a:lvl6pPr lvl="5" rtl="0" algn="r">
              <a:lnSpc>
                <a:spcPct val="100000"/>
              </a:lnSpc>
              <a:spcBef>
                <a:spcPts val="0"/>
              </a:spcBef>
              <a:spcAft>
                <a:spcPts val="0"/>
              </a:spcAft>
              <a:buNone/>
              <a:defRPr sz="1200">
                <a:solidFill>
                  <a:srgbClr val="292938"/>
                </a:solidFill>
              </a:defRPr>
            </a:lvl6pPr>
            <a:lvl7pPr lvl="6" rtl="0" algn="r">
              <a:lnSpc>
                <a:spcPct val="100000"/>
              </a:lnSpc>
              <a:spcBef>
                <a:spcPts val="0"/>
              </a:spcBef>
              <a:spcAft>
                <a:spcPts val="0"/>
              </a:spcAft>
              <a:buNone/>
              <a:defRPr sz="1200">
                <a:solidFill>
                  <a:srgbClr val="292938"/>
                </a:solidFill>
              </a:defRPr>
            </a:lvl7pPr>
            <a:lvl8pPr lvl="7" rtl="0" algn="r">
              <a:lnSpc>
                <a:spcPct val="100000"/>
              </a:lnSpc>
              <a:spcBef>
                <a:spcPts val="0"/>
              </a:spcBef>
              <a:spcAft>
                <a:spcPts val="0"/>
              </a:spcAft>
              <a:buNone/>
              <a:defRPr sz="1200">
                <a:solidFill>
                  <a:srgbClr val="292938"/>
                </a:solidFill>
              </a:defRPr>
            </a:lvl8pPr>
            <a:lvl9pPr lvl="8" rtl="0" algn="r">
              <a:lnSpc>
                <a:spcPct val="100000"/>
              </a:lnSpc>
              <a:spcBef>
                <a:spcPts val="0"/>
              </a:spcBef>
              <a:spcAft>
                <a:spcPts val="0"/>
              </a:spcAft>
              <a:buNone/>
              <a:defRPr sz="1200">
                <a:solidFill>
                  <a:srgbClr val="292938"/>
                </a:solidFill>
              </a:defRPr>
            </a:lvl9pPr>
          </a:lstStyle>
          <a:p/>
        </p:txBody>
      </p:sp>
      <p:sp>
        <p:nvSpPr>
          <p:cNvPr id="105" name="Google Shape;105;p20"/>
          <p:cNvSpPr txBox="1"/>
          <p:nvPr>
            <p:ph idx="2" type="subTitle"/>
          </p:nvPr>
        </p:nvSpPr>
        <p:spPr>
          <a:xfrm>
            <a:off x="5425899" y="439700"/>
            <a:ext cx="2993100" cy="477600"/>
          </a:xfrm>
          <a:prstGeom prst="rect">
            <a:avLst/>
          </a:prstGeom>
        </p:spPr>
        <p:txBody>
          <a:bodyPr anchorCtr="0" anchor="ctr" bIns="0" lIns="91425" spcFirstLastPara="1" rIns="91425" wrap="square" tIns="91425">
            <a:noAutofit/>
          </a:bodyPr>
          <a:lstStyle>
            <a:lvl1pPr lvl="0" rtl="0" algn="r">
              <a:lnSpc>
                <a:spcPct val="100000"/>
              </a:lnSpc>
              <a:spcBef>
                <a:spcPts val="0"/>
              </a:spcBef>
              <a:spcAft>
                <a:spcPts val="0"/>
              </a:spcAft>
              <a:buNone/>
              <a:defRPr b="1" sz="1200">
                <a:solidFill>
                  <a:srgbClr val="292938"/>
                </a:solidFill>
                <a:latin typeface="Barlow"/>
                <a:ea typeface="Barlow"/>
                <a:cs typeface="Barlow"/>
                <a:sym typeface="Barlow"/>
              </a:defRPr>
            </a:lvl1pPr>
            <a:lvl2pPr lvl="1" rtl="0" algn="r">
              <a:lnSpc>
                <a:spcPct val="100000"/>
              </a:lnSpc>
              <a:spcBef>
                <a:spcPts val="1600"/>
              </a:spcBef>
              <a:spcAft>
                <a:spcPts val="0"/>
              </a:spcAft>
              <a:buNone/>
              <a:defRPr b="1" sz="1200">
                <a:solidFill>
                  <a:srgbClr val="292938"/>
                </a:solidFill>
                <a:latin typeface="Barlow"/>
                <a:ea typeface="Barlow"/>
                <a:cs typeface="Barlow"/>
                <a:sym typeface="Barlow"/>
              </a:defRPr>
            </a:lvl2pPr>
            <a:lvl3pPr lvl="2" rtl="0" algn="r">
              <a:lnSpc>
                <a:spcPct val="100000"/>
              </a:lnSpc>
              <a:spcBef>
                <a:spcPts val="1600"/>
              </a:spcBef>
              <a:spcAft>
                <a:spcPts val="0"/>
              </a:spcAft>
              <a:buNone/>
              <a:defRPr b="1" sz="1200">
                <a:solidFill>
                  <a:srgbClr val="292938"/>
                </a:solidFill>
                <a:latin typeface="Barlow"/>
                <a:ea typeface="Barlow"/>
                <a:cs typeface="Barlow"/>
                <a:sym typeface="Barlow"/>
              </a:defRPr>
            </a:lvl3pPr>
            <a:lvl4pPr lvl="3" rtl="0" algn="r">
              <a:lnSpc>
                <a:spcPct val="100000"/>
              </a:lnSpc>
              <a:spcBef>
                <a:spcPts val="1600"/>
              </a:spcBef>
              <a:spcAft>
                <a:spcPts val="0"/>
              </a:spcAft>
              <a:buNone/>
              <a:defRPr b="1" sz="1200">
                <a:solidFill>
                  <a:srgbClr val="292938"/>
                </a:solidFill>
                <a:latin typeface="Barlow"/>
                <a:ea typeface="Barlow"/>
                <a:cs typeface="Barlow"/>
                <a:sym typeface="Barlow"/>
              </a:defRPr>
            </a:lvl4pPr>
            <a:lvl5pPr lvl="4" rtl="0" algn="r">
              <a:lnSpc>
                <a:spcPct val="100000"/>
              </a:lnSpc>
              <a:spcBef>
                <a:spcPts val="1600"/>
              </a:spcBef>
              <a:spcAft>
                <a:spcPts val="0"/>
              </a:spcAft>
              <a:buNone/>
              <a:defRPr b="1" sz="1200">
                <a:solidFill>
                  <a:srgbClr val="292938"/>
                </a:solidFill>
                <a:latin typeface="Barlow"/>
                <a:ea typeface="Barlow"/>
                <a:cs typeface="Barlow"/>
                <a:sym typeface="Barlow"/>
              </a:defRPr>
            </a:lvl5pPr>
            <a:lvl6pPr lvl="5" rtl="0" algn="r">
              <a:lnSpc>
                <a:spcPct val="100000"/>
              </a:lnSpc>
              <a:spcBef>
                <a:spcPts val="1600"/>
              </a:spcBef>
              <a:spcAft>
                <a:spcPts val="0"/>
              </a:spcAft>
              <a:buNone/>
              <a:defRPr b="1" sz="1200">
                <a:solidFill>
                  <a:srgbClr val="292938"/>
                </a:solidFill>
                <a:latin typeface="Barlow"/>
                <a:ea typeface="Barlow"/>
                <a:cs typeface="Barlow"/>
                <a:sym typeface="Barlow"/>
              </a:defRPr>
            </a:lvl6pPr>
            <a:lvl7pPr lvl="6" rtl="0" algn="r">
              <a:lnSpc>
                <a:spcPct val="100000"/>
              </a:lnSpc>
              <a:spcBef>
                <a:spcPts val="1600"/>
              </a:spcBef>
              <a:spcAft>
                <a:spcPts val="0"/>
              </a:spcAft>
              <a:buNone/>
              <a:defRPr b="1" sz="1200">
                <a:solidFill>
                  <a:srgbClr val="292938"/>
                </a:solidFill>
                <a:latin typeface="Barlow"/>
                <a:ea typeface="Barlow"/>
                <a:cs typeface="Barlow"/>
                <a:sym typeface="Barlow"/>
              </a:defRPr>
            </a:lvl7pPr>
            <a:lvl8pPr lvl="7" rtl="0" algn="r">
              <a:lnSpc>
                <a:spcPct val="100000"/>
              </a:lnSpc>
              <a:spcBef>
                <a:spcPts val="1600"/>
              </a:spcBef>
              <a:spcAft>
                <a:spcPts val="0"/>
              </a:spcAft>
              <a:buNone/>
              <a:defRPr b="1" sz="1200">
                <a:solidFill>
                  <a:srgbClr val="292938"/>
                </a:solidFill>
                <a:latin typeface="Barlow"/>
                <a:ea typeface="Barlow"/>
                <a:cs typeface="Barlow"/>
                <a:sym typeface="Barlow"/>
              </a:defRPr>
            </a:lvl8pPr>
            <a:lvl9pPr lvl="8" rtl="0" algn="r">
              <a:lnSpc>
                <a:spcPct val="100000"/>
              </a:lnSpc>
              <a:spcBef>
                <a:spcPts val="1600"/>
              </a:spcBef>
              <a:spcAft>
                <a:spcPts val="1600"/>
              </a:spcAft>
              <a:buNone/>
              <a:defRPr b="1" sz="1200">
                <a:solidFill>
                  <a:srgbClr val="292938"/>
                </a:solidFill>
                <a:latin typeface="Barlow"/>
                <a:ea typeface="Barlow"/>
                <a:cs typeface="Barlow"/>
                <a:sym typeface="Barlow"/>
              </a:defRPr>
            </a:lvl9pPr>
          </a:lstStyle>
          <a:p/>
        </p:txBody>
      </p:sp>
      <p:sp>
        <p:nvSpPr>
          <p:cNvPr id="106" name="Google Shape;106;p20"/>
          <p:cNvSpPr txBox="1"/>
          <p:nvPr/>
        </p:nvSpPr>
        <p:spPr>
          <a:xfrm>
            <a:off x="2133300" y="4016475"/>
            <a:ext cx="5960700" cy="332400"/>
          </a:xfrm>
          <a:prstGeom prst="rect">
            <a:avLst/>
          </a:prstGeom>
          <a:noFill/>
          <a:ln>
            <a:noFill/>
          </a:ln>
        </p:spPr>
        <p:txBody>
          <a:bodyPr anchorCtr="0" anchor="b" bIns="91425" lIns="91425" spcFirstLastPara="1" rIns="91425" wrap="square" tIns="91425">
            <a:noAutofit/>
          </a:bodyPr>
          <a:lstStyle/>
          <a:p>
            <a:pPr indent="0" lvl="0" marL="0" rtl="0" algn="r">
              <a:spcBef>
                <a:spcPts val="300"/>
              </a:spcBef>
              <a:spcAft>
                <a:spcPts val="0"/>
              </a:spcAft>
              <a:buNone/>
            </a:pPr>
            <a:r>
              <a:rPr lang="en" sz="1200">
                <a:solidFill>
                  <a:schemeClr val="lt1"/>
                </a:solidFill>
                <a:latin typeface="Antic"/>
                <a:ea typeface="Antic"/>
                <a:cs typeface="Antic"/>
                <a:sym typeface="Antic"/>
              </a:rPr>
              <a:t>CREDITS: This presentation template was created by </a:t>
            </a:r>
            <a:r>
              <a:rPr b="1" lang="en" sz="1200">
                <a:solidFill>
                  <a:schemeClr val="lt1"/>
                </a:solidFill>
                <a:uFill>
                  <a:noFill/>
                </a:uFill>
                <a:latin typeface="Antic"/>
                <a:ea typeface="Antic"/>
                <a:cs typeface="Antic"/>
                <a:sym typeface="Antic"/>
                <a:hlinkClick r:id="rId2">
                  <a:extLst>
                    <a:ext uri="{A12FA001-AC4F-418D-AE19-62706E023703}">
                      <ahyp:hlinkClr val="tx"/>
                    </a:ext>
                  </a:extLst>
                </a:hlinkClick>
              </a:rPr>
              <a:t>Slidesgo</a:t>
            </a:r>
            <a:r>
              <a:rPr lang="en" sz="1200">
                <a:solidFill>
                  <a:schemeClr val="lt1"/>
                </a:solidFill>
                <a:latin typeface="Antic"/>
                <a:ea typeface="Antic"/>
                <a:cs typeface="Antic"/>
                <a:sym typeface="Antic"/>
              </a:rPr>
              <a:t>, including icons by </a:t>
            </a:r>
            <a:r>
              <a:rPr b="1" lang="en" sz="1200">
                <a:solidFill>
                  <a:schemeClr val="lt1"/>
                </a:solidFill>
                <a:uFill>
                  <a:noFill/>
                </a:uFill>
                <a:latin typeface="Antic"/>
                <a:ea typeface="Antic"/>
                <a:cs typeface="Antic"/>
                <a:sym typeface="Antic"/>
                <a:hlinkClick r:id="rId3">
                  <a:extLst>
                    <a:ext uri="{A12FA001-AC4F-418D-AE19-62706E023703}">
                      <ahyp:hlinkClr val="tx"/>
                    </a:ext>
                  </a:extLst>
                </a:hlinkClick>
              </a:rPr>
              <a:t>Flaticon</a:t>
            </a:r>
            <a:r>
              <a:rPr lang="en" sz="1200">
                <a:solidFill>
                  <a:schemeClr val="lt1"/>
                </a:solidFill>
                <a:latin typeface="Antic"/>
                <a:ea typeface="Antic"/>
                <a:cs typeface="Antic"/>
                <a:sym typeface="Antic"/>
              </a:rPr>
              <a:t>, and infographics &amp; images by </a:t>
            </a:r>
            <a:r>
              <a:rPr b="1" lang="en" sz="1200">
                <a:solidFill>
                  <a:schemeClr val="lt1"/>
                </a:solidFill>
                <a:uFill>
                  <a:noFill/>
                </a:uFill>
                <a:latin typeface="Antic"/>
                <a:ea typeface="Antic"/>
                <a:cs typeface="Antic"/>
                <a:sym typeface="Antic"/>
                <a:hlinkClick r:id="rId4">
                  <a:extLst>
                    <a:ext uri="{A12FA001-AC4F-418D-AE19-62706E023703}">
                      <ahyp:hlinkClr val="tx"/>
                    </a:ext>
                  </a:extLst>
                </a:hlinkClick>
              </a:rPr>
              <a:t>Freepik</a:t>
            </a:r>
            <a:r>
              <a:rPr lang="en" sz="1200">
                <a:solidFill>
                  <a:schemeClr val="lt1"/>
                </a:solidFill>
                <a:latin typeface="Antic"/>
                <a:ea typeface="Antic"/>
                <a:cs typeface="Antic"/>
                <a:sym typeface="Antic"/>
              </a:rPr>
              <a:t>. </a:t>
            </a:r>
            <a:endParaRPr sz="1200">
              <a:solidFill>
                <a:schemeClr val="lt1"/>
              </a:solidFill>
              <a:latin typeface="Antic"/>
              <a:ea typeface="Antic"/>
              <a:cs typeface="Antic"/>
              <a:sym typeface="Ant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F3F3F3"/>
        </a:solidFill>
      </p:bgPr>
    </p:bg>
    <p:spTree>
      <p:nvGrpSpPr>
        <p:cNvPr id="12" name="Shape 12"/>
        <p:cNvGrpSpPr/>
        <p:nvPr/>
      </p:nvGrpSpPr>
      <p:grpSpPr>
        <a:xfrm>
          <a:off x="0" y="0"/>
          <a:ext cx="0" cy="0"/>
          <a:chOff x="0" y="0"/>
          <a:chExt cx="0" cy="0"/>
        </a:xfrm>
      </p:grpSpPr>
      <p:sp>
        <p:nvSpPr>
          <p:cNvPr id="13" name="Google Shape;13;p3"/>
          <p:cNvSpPr txBox="1"/>
          <p:nvPr>
            <p:ph type="ctrTitle"/>
          </p:nvPr>
        </p:nvSpPr>
        <p:spPr>
          <a:xfrm>
            <a:off x="766650" y="763195"/>
            <a:ext cx="6938400" cy="2174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434343"/>
              </a:buClr>
              <a:buSzPts val="6000"/>
              <a:buNone/>
              <a:defRPr sz="7200">
                <a:solidFill>
                  <a:srgbClr val="292938"/>
                </a:solidFill>
              </a:defRPr>
            </a:lvl1pPr>
            <a:lvl2pPr lvl="1" rtl="0" algn="ct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2pPr>
            <a:lvl3pPr lvl="2" rtl="0" algn="ct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3pPr>
            <a:lvl4pPr lvl="3" rtl="0" algn="ct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4pPr>
            <a:lvl5pPr lvl="4" rtl="0" algn="ct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5pPr>
            <a:lvl6pPr lvl="5" rtl="0" algn="ct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6pPr>
            <a:lvl7pPr lvl="6" rtl="0" algn="ct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7pPr>
            <a:lvl8pPr lvl="7" rtl="0" algn="ct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8pPr>
            <a:lvl9pPr lvl="8" rtl="0" algn="ct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9pPr>
          </a:lstStyle>
          <a:p/>
        </p:txBody>
      </p:sp>
      <p:sp>
        <p:nvSpPr>
          <p:cNvPr id="14" name="Google Shape;14;p3"/>
          <p:cNvSpPr txBox="1"/>
          <p:nvPr>
            <p:ph idx="1" type="subTitle"/>
          </p:nvPr>
        </p:nvSpPr>
        <p:spPr>
          <a:xfrm>
            <a:off x="766625" y="3595954"/>
            <a:ext cx="3851400" cy="783900"/>
          </a:xfrm>
          <a:prstGeom prst="rect">
            <a:avLst/>
          </a:prstGeom>
        </p:spPr>
        <p:txBody>
          <a:bodyPr anchorCtr="0" anchor="b" bIns="91425" lIns="91425" spcFirstLastPara="1" rIns="378000" wrap="square" tIns="91425">
            <a:noAutofit/>
          </a:bodyPr>
          <a:lstStyle>
            <a:lvl1pPr lvl="0" rtl="0">
              <a:lnSpc>
                <a:spcPct val="100000"/>
              </a:lnSpc>
              <a:spcBef>
                <a:spcPts val="0"/>
              </a:spcBef>
              <a:spcAft>
                <a:spcPts val="0"/>
              </a:spcAft>
              <a:buNone/>
              <a:defRPr sz="1400">
                <a:solidFill>
                  <a:srgbClr val="292938"/>
                </a:solidFill>
              </a:defRPr>
            </a:lvl1pPr>
            <a:lvl2pPr lvl="1" rtl="0">
              <a:lnSpc>
                <a:spcPct val="100000"/>
              </a:lnSpc>
              <a:spcBef>
                <a:spcPts val="1600"/>
              </a:spcBef>
              <a:spcAft>
                <a:spcPts val="0"/>
              </a:spcAft>
              <a:buNone/>
              <a:defRPr sz="1400">
                <a:solidFill>
                  <a:srgbClr val="292938"/>
                </a:solidFill>
              </a:defRPr>
            </a:lvl2pPr>
            <a:lvl3pPr lvl="2" rtl="0">
              <a:lnSpc>
                <a:spcPct val="100000"/>
              </a:lnSpc>
              <a:spcBef>
                <a:spcPts val="1600"/>
              </a:spcBef>
              <a:spcAft>
                <a:spcPts val="0"/>
              </a:spcAft>
              <a:buNone/>
              <a:defRPr sz="1400">
                <a:solidFill>
                  <a:srgbClr val="292938"/>
                </a:solidFill>
              </a:defRPr>
            </a:lvl3pPr>
            <a:lvl4pPr lvl="3" rtl="0">
              <a:lnSpc>
                <a:spcPct val="100000"/>
              </a:lnSpc>
              <a:spcBef>
                <a:spcPts val="1600"/>
              </a:spcBef>
              <a:spcAft>
                <a:spcPts val="0"/>
              </a:spcAft>
              <a:buNone/>
              <a:defRPr sz="1400">
                <a:solidFill>
                  <a:srgbClr val="292938"/>
                </a:solidFill>
              </a:defRPr>
            </a:lvl4pPr>
            <a:lvl5pPr lvl="4" rtl="0">
              <a:lnSpc>
                <a:spcPct val="100000"/>
              </a:lnSpc>
              <a:spcBef>
                <a:spcPts val="1600"/>
              </a:spcBef>
              <a:spcAft>
                <a:spcPts val="0"/>
              </a:spcAft>
              <a:buNone/>
              <a:defRPr sz="1400">
                <a:solidFill>
                  <a:srgbClr val="292938"/>
                </a:solidFill>
              </a:defRPr>
            </a:lvl5pPr>
            <a:lvl6pPr lvl="5" rtl="0">
              <a:lnSpc>
                <a:spcPct val="100000"/>
              </a:lnSpc>
              <a:spcBef>
                <a:spcPts val="1600"/>
              </a:spcBef>
              <a:spcAft>
                <a:spcPts val="0"/>
              </a:spcAft>
              <a:buNone/>
              <a:defRPr sz="1400">
                <a:solidFill>
                  <a:srgbClr val="292938"/>
                </a:solidFill>
              </a:defRPr>
            </a:lvl6pPr>
            <a:lvl7pPr lvl="6" rtl="0">
              <a:lnSpc>
                <a:spcPct val="100000"/>
              </a:lnSpc>
              <a:spcBef>
                <a:spcPts val="1600"/>
              </a:spcBef>
              <a:spcAft>
                <a:spcPts val="0"/>
              </a:spcAft>
              <a:buNone/>
              <a:defRPr sz="1400">
                <a:solidFill>
                  <a:srgbClr val="292938"/>
                </a:solidFill>
              </a:defRPr>
            </a:lvl7pPr>
            <a:lvl8pPr lvl="7" rtl="0">
              <a:lnSpc>
                <a:spcPct val="100000"/>
              </a:lnSpc>
              <a:spcBef>
                <a:spcPts val="1600"/>
              </a:spcBef>
              <a:spcAft>
                <a:spcPts val="0"/>
              </a:spcAft>
              <a:buNone/>
              <a:defRPr sz="1400">
                <a:solidFill>
                  <a:srgbClr val="292938"/>
                </a:solidFill>
              </a:defRPr>
            </a:lvl8pPr>
            <a:lvl9pPr lvl="8" rtl="0">
              <a:lnSpc>
                <a:spcPct val="100000"/>
              </a:lnSpc>
              <a:spcBef>
                <a:spcPts val="1600"/>
              </a:spcBef>
              <a:spcAft>
                <a:spcPts val="1600"/>
              </a:spcAft>
              <a:buNone/>
              <a:defRPr sz="1400">
                <a:solidFill>
                  <a:srgbClr val="292938"/>
                </a:solidFill>
              </a:defRPr>
            </a:lvl9pPr>
          </a:lstStyle>
          <a:p/>
        </p:txBody>
      </p:sp>
      <p:sp>
        <p:nvSpPr>
          <p:cNvPr id="15" name="Google Shape;15;p3"/>
          <p:cNvSpPr txBox="1"/>
          <p:nvPr>
            <p:ph hasCustomPrompt="1" idx="2" type="title"/>
          </p:nvPr>
        </p:nvSpPr>
        <p:spPr>
          <a:xfrm>
            <a:off x="2822100" y="1984275"/>
            <a:ext cx="5552700" cy="3159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25000">
                <a:solidFill>
                  <a:srgbClr val="E9A259"/>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
    <p:bg>
      <p:bgPr>
        <a:solidFill>
          <a:srgbClr val="F3F3F3"/>
        </a:solidFill>
      </p:bgPr>
    </p:bg>
    <p:spTree>
      <p:nvGrpSpPr>
        <p:cNvPr id="107" name="Shape 10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3F3F3"/>
        </a:solidFill>
      </p:bgPr>
    </p:bg>
    <p:spTree>
      <p:nvGrpSpPr>
        <p:cNvPr id="16" name="Shape 16"/>
        <p:cNvGrpSpPr/>
        <p:nvPr/>
      </p:nvGrpSpPr>
      <p:grpSpPr>
        <a:xfrm>
          <a:off x="0" y="0"/>
          <a:ext cx="0" cy="0"/>
          <a:chOff x="0" y="0"/>
          <a:chExt cx="0" cy="0"/>
        </a:xfrm>
      </p:grpSpPr>
      <p:sp>
        <p:nvSpPr>
          <p:cNvPr id="17" name="Google Shape;17;p4"/>
          <p:cNvSpPr txBox="1"/>
          <p:nvPr>
            <p:ph type="ctrTitle"/>
          </p:nvPr>
        </p:nvSpPr>
        <p:spPr>
          <a:xfrm>
            <a:off x="5134075" y="513517"/>
            <a:ext cx="3240600" cy="555600"/>
          </a:xfrm>
          <a:prstGeom prst="rect">
            <a:avLst/>
          </a:prstGeom>
          <a:noFill/>
          <a:ln>
            <a:noFill/>
          </a:ln>
        </p:spPr>
        <p:txBody>
          <a:bodyPr anchorCtr="0" anchor="t" bIns="91425" lIns="91425" spcFirstLastPara="1" rIns="91425" wrap="square" tIns="91425">
            <a:noAutofit/>
          </a:bodyPr>
          <a:lstStyle>
            <a:lvl1pPr lvl="0" rtl="0" algn="r">
              <a:spcBef>
                <a:spcPts val="0"/>
              </a:spcBef>
              <a:spcAft>
                <a:spcPts val="0"/>
              </a:spcAft>
              <a:buClr>
                <a:srgbClr val="292938"/>
              </a:buClr>
              <a:buSzPts val="1200"/>
              <a:buFont typeface="Josefin Sans"/>
              <a:buNone/>
              <a:defRPr sz="1800">
                <a:solidFill>
                  <a:srgbClr val="292938"/>
                </a:solidFill>
              </a:defRPr>
            </a:lvl1pPr>
            <a:lvl2pPr lvl="1" rtl="0" algn="r">
              <a:spcBef>
                <a:spcPts val="0"/>
              </a:spcBef>
              <a:spcAft>
                <a:spcPts val="0"/>
              </a:spcAft>
              <a:buClr>
                <a:srgbClr val="292938"/>
              </a:buClr>
              <a:buSzPts val="1200"/>
              <a:buFont typeface="Josefin Sans"/>
              <a:buNone/>
              <a:defRPr b="1" sz="1200">
                <a:solidFill>
                  <a:srgbClr val="292938"/>
                </a:solidFill>
                <a:latin typeface="Josefin Sans"/>
                <a:ea typeface="Josefin Sans"/>
                <a:cs typeface="Josefin Sans"/>
                <a:sym typeface="Josefin Sans"/>
              </a:defRPr>
            </a:lvl2pPr>
            <a:lvl3pPr lvl="2" rtl="0" algn="r">
              <a:spcBef>
                <a:spcPts val="0"/>
              </a:spcBef>
              <a:spcAft>
                <a:spcPts val="0"/>
              </a:spcAft>
              <a:buClr>
                <a:srgbClr val="292938"/>
              </a:buClr>
              <a:buSzPts val="1200"/>
              <a:buFont typeface="Josefin Sans"/>
              <a:buNone/>
              <a:defRPr b="1" sz="1200">
                <a:solidFill>
                  <a:srgbClr val="292938"/>
                </a:solidFill>
                <a:latin typeface="Josefin Sans"/>
                <a:ea typeface="Josefin Sans"/>
                <a:cs typeface="Josefin Sans"/>
                <a:sym typeface="Josefin Sans"/>
              </a:defRPr>
            </a:lvl3pPr>
            <a:lvl4pPr lvl="3" rtl="0" algn="r">
              <a:spcBef>
                <a:spcPts val="0"/>
              </a:spcBef>
              <a:spcAft>
                <a:spcPts val="0"/>
              </a:spcAft>
              <a:buClr>
                <a:srgbClr val="292938"/>
              </a:buClr>
              <a:buSzPts val="1200"/>
              <a:buFont typeface="Josefin Sans"/>
              <a:buNone/>
              <a:defRPr b="1" sz="1200">
                <a:solidFill>
                  <a:srgbClr val="292938"/>
                </a:solidFill>
                <a:latin typeface="Josefin Sans"/>
                <a:ea typeface="Josefin Sans"/>
                <a:cs typeface="Josefin Sans"/>
                <a:sym typeface="Josefin Sans"/>
              </a:defRPr>
            </a:lvl4pPr>
            <a:lvl5pPr lvl="4" rtl="0" algn="r">
              <a:spcBef>
                <a:spcPts val="0"/>
              </a:spcBef>
              <a:spcAft>
                <a:spcPts val="0"/>
              </a:spcAft>
              <a:buClr>
                <a:srgbClr val="292938"/>
              </a:buClr>
              <a:buSzPts val="1200"/>
              <a:buFont typeface="Josefin Sans"/>
              <a:buNone/>
              <a:defRPr b="1" sz="1200">
                <a:solidFill>
                  <a:srgbClr val="292938"/>
                </a:solidFill>
                <a:latin typeface="Josefin Sans"/>
                <a:ea typeface="Josefin Sans"/>
                <a:cs typeface="Josefin Sans"/>
                <a:sym typeface="Josefin Sans"/>
              </a:defRPr>
            </a:lvl5pPr>
            <a:lvl6pPr lvl="5" rtl="0" algn="r">
              <a:spcBef>
                <a:spcPts val="0"/>
              </a:spcBef>
              <a:spcAft>
                <a:spcPts val="0"/>
              </a:spcAft>
              <a:buClr>
                <a:srgbClr val="292938"/>
              </a:buClr>
              <a:buSzPts val="1200"/>
              <a:buFont typeface="Josefin Sans"/>
              <a:buNone/>
              <a:defRPr b="1" sz="1200">
                <a:solidFill>
                  <a:srgbClr val="292938"/>
                </a:solidFill>
                <a:latin typeface="Josefin Sans"/>
                <a:ea typeface="Josefin Sans"/>
                <a:cs typeface="Josefin Sans"/>
                <a:sym typeface="Josefin Sans"/>
              </a:defRPr>
            </a:lvl6pPr>
            <a:lvl7pPr lvl="6" rtl="0" algn="r">
              <a:spcBef>
                <a:spcPts val="0"/>
              </a:spcBef>
              <a:spcAft>
                <a:spcPts val="0"/>
              </a:spcAft>
              <a:buClr>
                <a:srgbClr val="292938"/>
              </a:buClr>
              <a:buSzPts val="1200"/>
              <a:buFont typeface="Josefin Sans"/>
              <a:buNone/>
              <a:defRPr b="1" sz="1200">
                <a:solidFill>
                  <a:srgbClr val="292938"/>
                </a:solidFill>
                <a:latin typeface="Josefin Sans"/>
                <a:ea typeface="Josefin Sans"/>
                <a:cs typeface="Josefin Sans"/>
                <a:sym typeface="Josefin Sans"/>
              </a:defRPr>
            </a:lvl7pPr>
            <a:lvl8pPr lvl="7" rtl="0" algn="r">
              <a:spcBef>
                <a:spcPts val="0"/>
              </a:spcBef>
              <a:spcAft>
                <a:spcPts val="0"/>
              </a:spcAft>
              <a:buClr>
                <a:srgbClr val="292938"/>
              </a:buClr>
              <a:buSzPts val="1200"/>
              <a:buFont typeface="Josefin Sans"/>
              <a:buNone/>
              <a:defRPr b="1" sz="1200">
                <a:solidFill>
                  <a:srgbClr val="292938"/>
                </a:solidFill>
                <a:latin typeface="Josefin Sans"/>
                <a:ea typeface="Josefin Sans"/>
                <a:cs typeface="Josefin Sans"/>
                <a:sym typeface="Josefin Sans"/>
              </a:defRPr>
            </a:lvl8pPr>
            <a:lvl9pPr lvl="8" rtl="0" algn="r">
              <a:spcBef>
                <a:spcPts val="0"/>
              </a:spcBef>
              <a:spcAft>
                <a:spcPts val="0"/>
              </a:spcAft>
              <a:buClr>
                <a:srgbClr val="292938"/>
              </a:buClr>
              <a:buSzPts val="1200"/>
              <a:buFont typeface="Josefin Sans"/>
              <a:buNone/>
              <a:defRPr b="1" sz="1200">
                <a:solidFill>
                  <a:srgbClr val="292938"/>
                </a:solidFill>
                <a:latin typeface="Josefin Sans"/>
                <a:ea typeface="Josefin Sans"/>
                <a:cs typeface="Josefin Sans"/>
                <a:sym typeface="Josefin Sans"/>
              </a:defRPr>
            </a:lvl9pPr>
          </a:lstStyle>
          <a:p/>
        </p:txBody>
      </p:sp>
      <p:sp>
        <p:nvSpPr>
          <p:cNvPr id="18" name="Google Shape;18;p4"/>
          <p:cNvSpPr txBox="1"/>
          <p:nvPr>
            <p:ph idx="1" type="subTitle"/>
          </p:nvPr>
        </p:nvSpPr>
        <p:spPr>
          <a:xfrm>
            <a:off x="725000" y="1173125"/>
            <a:ext cx="7694100" cy="3308700"/>
          </a:xfrm>
          <a:prstGeom prst="rect">
            <a:avLst/>
          </a:prstGeom>
        </p:spPr>
        <p:txBody>
          <a:bodyPr anchorCtr="0" anchor="ctr" bIns="91425" lIns="91425" spcFirstLastPara="1" rIns="378000" wrap="square" tIns="91425">
            <a:noAutofit/>
          </a:bodyPr>
          <a:lstStyle>
            <a:lvl1pPr lvl="0" rtl="0">
              <a:lnSpc>
                <a:spcPct val="100000"/>
              </a:lnSpc>
              <a:spcBef>
                <a:spcPts val="0"/>
              </a:spcBef>
              <a:spcAft>
                <a:spcPts val="0"/>
              </a:spcAft>
              <a:buNone/>
              <a:defRPr sz="1200">
                <a:solidFill>
                  <a:srgbClr val="292938"/>
                </a:solidFill>
              </a:defRPr>
            </a:lvl1pPr>
            <a:lvl2pPr lvl="1" rtl="0">
              <a:lnSpc>
                <a:spcPct val="100000"/>
              </a:lnSpc>
              <a:spcBef>
                <a:spcPts val="0"/>
              </a:spcBef>
              <a:spcAft>
                <a:spcPts val="0"/>
              </a:spcAft>
              <a:buNone/>
              <a:defRPr sz="1200">
                <a:solidFill>
                  <a:srgbClr val="292938"/>
                </a:solidFill>
              </a:defRPr>
            </a:lvl2pPr>
            <a:lvl3pPr lvl="2" rtl="0">
              <a:lnSpc>
                <a:spcPct val="100000"/>
              </a:lnSpc>
              <a:spcBef>
                <a:spcPts val="0"/>
              </a:spcBef>
              <a:spcAft>
                <a:spcPts val="0"/>
              </a:spcAft>
              <a:buNone/>
              <a:defRPr sz="1200">
                <a:solidFill>
                  <a:srgbClr val="292938"/>
                </a:solidFill>
              </a:defRPr>
            </a:lvl3pPr>
            <a:lvl4pPr lvl="3" rtl="0">
              <a:lnSpc>
                <a:spcPct val="100000"/>
              </a:lnSpc>
              <a:spcBef>
                <a:spcPts val="0"/>
              </a:spcBef>
              <a:spcAft>
                <a:spcPts val="0"/>
              </a:spcAft>
              <a:buNone/>
              <a:defRPr sz="1200">
                <a:solidFill>
                  <a:srgbClr val="292938"/>
                </a:solidFill>
              </a:defRPr>
            </a:lvl4pPr>
            <a:lvl5pPr lvl="4" rtl="0">
              <a:lnSpc>
                <a:spcPct val="100000"/>
              </a:lnSpc>
              <a:spcBef>
                <a:spcPts val="0"/>
              </a:spcBef>
              <a:spcAft>
                <a:spcPts val="0"/>
              </a:spcAft>
              <a:buNone/>
              <a:defRPr sz="1200">
                <a:solidFill>
                  <a:srgbClr val="292938"/>
                </a:solidFill>
              </a:defRPr>
            </a:lvl5pPr>
            <a:lvl6pPr lvl="5" rtl="0">
              <a:lnSpc>
                <a:spcPct val="100000"/>
              </a:lnSpc>
              <a:spcBef>
                <a:spcPts val="0"/>
              </a:spcBef>
              <a:spcAft>
                <a:spcPts val="0"/>
              </a:spcAft>
              <a:buNone/>
              <a:defRPr sz="1200">
                <a:solidFill>
                  <a:srgbClr val="292938"/>
                </a:solidFill>
              </a:defRPr>
            </a:lvl6pPr>
            <a:lvl7pPr lvl="6" rtl="0">
              <a:lnSpc>
                <a:spcPct val="100000"/>
              </a:lnSpc>
              <a:spcBef>
                <a:spcPts val="0"/>
              </a:spcBef>
              <a:spcAft>
                <a:spcPts val="0"/>
              </a:spcAft>
              <a:buNone/>
              <a:defRPr sz="1200">
                <a:solidFill>
                  <a:srgbClr val="292938"/>
                </a:solidFill>
              </a:defRPr>
            </a:lvl7pPr>
            <a:lvl8pPr lvl="7" rtl="0">
              <a:lnSpc>
                <a:spcPct val="100000"/>
              </a:lnSpc>
              <a:spcBef>
                <a:spcPts val="0"/>
              </a:spcBef>
              <a:spcAft>
                <a:spcPts val="0"/>
              </a:spcAft>
              <a:buNone/>
              <a:defRPr sz="1200">
                <a:solidFill>
                  <a:srgbClr val="292938"/>
                </a:solidFill>
              </a:defRPr>
            </a:lvl8pPr>
            <a:lvl9pPr lvl="8" rtl="0">
              <a:lnSpc>
                <a:spcPct val="100000"/>
              </a:lnSpc>
              <a:spcBef>
                <a:spcPts val="0"/>
              </a:spcBef>
              <a:spcAft>
                <a:spcPts val="0"/>
              </a:spcAft>
              <a:buNone/>
              <a:defRPr sz="1200">
                <a:solidFill>
                  <a:srgbClr val="29293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rgbClr val="F3F3F3"/>
        </a:solidFill>
      </p:bgPr>
    </p:bg>
    <p:spTree>
      <p:nvGrpSpPr>
        <p:cNvPr id="19" name="Shape 19"/>
        <p:cNvGrpSpPr/>
        <p:nvPr/>
      </p:nvGrpSpPr>
      <p:grpSpPr>
        <a:xfrm>
          <a:off x="0" y="0"/>
          <a:ext cx="0" cy="0"/>
          <a:chOff x="0" y="0"/>
          <a:chExt cx="0" cy="0"/>
        </a:xfrm>
      </p:grpSpPr>
      <p:sp>
        <p:nvSpPr>
          <p:cNvPr id="20" name="Google Shape;20;p5"/>
          <p:cNvSpPr txBox="1"/>
          <p:nvPr>
            <p:ph idx="1" type="subTitle"/>
          </p:nvPr>
        </p:nvSpPr>
        <p:spPr>
          <a:xfrm>
            <a:off x="4808800" y="1864500"/>
            <a:ext cx="3566400" cy="916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rgbClr val="292938"/>
                </a:solidFill>
              </a:defRPr>
            </a:lvl1pPr>
            <a:lvl2pPr lvl="1" rtl="0" algn="r">
              <a:lnSpc>
                <a:spcPct val="100000"/>
              </a:lnSpc>
              <a:spcBef>
                <a:spcPts val="1600"/>
              </a:spcBef>
              <a:spcAft>
                <a:spcPts val="0"/>
              </a:spcAft>
              <a:buNone/>
              <a:defRPr sz="1400">
                <a:solidFill>
                  <a:srgbClr val="292938"/>
                </a:solidFill>
              </a:defRPr>
            </a:lvl2pPr>
            <a:lvl3pPr lvl="2" rtl="0" algn="r">
              <a:lnSpc>
                <a:spcPct val="100000"/>
              </a:lnSpc>
              <a:spcBef>
                <a:spcPts val="1600"/>
              </a:spcBef>
              <a:spcAft>
                <a:spcPts val="0"/>
              </a:spcAft>
              <a:buNone/>
              <a:defRPr sz="1400">
                <a:solidFill>
                  <a:srgbClr val="292938"/>
                </a:solidFill>
              </a:defRPr>
            </a:lvl3pPr>
            <a:lvl4pPr lvl="3" rtl="0" algn="r">
              <a:lnSpc>
                <a:spcPct val="100000"/>
              </a:lnSpc>
              <a:spcBef>
                <a:spcPts val="1600"/>
              </a:spcBef>
              <a:spcAft>
                <a:spcPts val="0"/>
              </a:spcAft>
              <a:buNone/>
              <a:defRPr sz="1400">
                <a:solidFill>
                  <a:srgbClr val="292938"/>
                </a:solidFill>
              </a:defRPr>
            </a:lvl4pPr>
            <a:lvl5pPr lvl="4" rtl="0" algn="r">
              <a:lnSpc>
                <a:spcPct val="100000"/>
              </a:lnSpc>
              <a:spcBef>
                <a:spcPts val="1600"/>
              </a:spcBef>
              <a:spcAft>
                <a:spcPts val="0"/>
              </a:spcAft>
              <a:buNone/>
              <a:defRPr sz="1400">
                <a:solidFill>
                  <a:srgbClr val="292938"/>
                </a:solidFill>
              </a:defRPr>
            </a:lvl5pPr>
            <a:lvl6pPr lvl="5" rtl="0" algn="r">
              <a:lnSpc>
                <a:spcPct val="100000"/>
              </a:lnSpc>
              <a:spcBef>
                <a:spcPts val="1600"/>
              </a:spcBef>
              <a:spcAft>
                <a:spcPts val="0"/>
              </a:spcAft>
              <a:buNone/>
              <a:defRPr sz="1400">
                <a:solidFill>
                  <a:srgbClr val="292938"/>
                </a:solidFill>
              </a:defRPr>
            </a:lvl6pPr>
            <a:lvl7pPr lvl="6" rtl="0" algn="r">
              <a:lnSpc>
                <a:spcPct val="100000"/>
              </a:lnSpc>
              <a:spcBef>
                <a:spcPts val="1600"/>
              </a:spcBef>
              <a:spcAft>
                <a:spcPts val="0"/>
              </a:spcAft>
              <a:buNone/>
              <a:defRPr sz="1400">
                <a:solidFill>
                  <a:srgbClr val="292938"/>
                </a:solidFill>
              </a:defRPr>
            </a:lvl7pPr>
            <a:lvl8pPr lvl="7" rtl="0" algn="r">
              <a:lnSpc>
                <a:spcPct val="100000"/>
              </a:lnSpc>
              <a:spcBef>
                <a:spcPts val="1600"/>
              </a:spcBef>
              <a:spcAft>
                <a:spcPts val="0"/>
              </a:spcAft>
              <a:buNone/>
              <a:defRPr sz="1400">
                <a:solidFill>
                  <a:srgbClr val="292938"/>
                </a:solidFill>
              </a:defRPr>
            </a:lvl8pPr>
            <a:lvl9pPr lvl="8" rtl="0" algn="r">
              <a:lnSpc>
                <a:spcPct val="100000"/>
              </a:lnSpc>
              <a:spcBef>
                <a:spcPts val="1600"/>
              </a:spcBef>
              <a:spcAft>
                <a:spcPts val="1600"/>
              </a:spcAft>
              <a:buNone/>
              <a:defRPr sz="1400">
                <a:solidFill>
                  <a:srgbClr val="292938"/>
                </a:solidFill>
              </a:defRPr>
            </a:lvl9pPr>
          </a:lstStyle>
          <a:p/>
        </p:txBody>
      </p:sp>
      <p:sp>
        <p:nvSpPr>
          <p:cNvPr id="21" name="Google Shape;21;p5"/>
          <p:cNvSpPr txBox="1"/>
          <p:nvPr>
            <p:ph idx="2" type="subTitle"/>
          </p:nvPr>
        </p:nvSpPr>
        <p:spPr>
          <a:xfrm>
            <a:off x="4808800" y="862525"/>
            <a:ext cx="3566400" cy="916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rgbClr val="292938"/>
                </a:solidFill>
              </a:defRPr>
            </a:lvl1pPr>
            <a:lvl2pPr lvl="1" rtl="0" algn="r">
              <a:lnSpc>
                <a:spcPct val="100000"/>
              </a:lnSpc>
              <a:spcBef>
                <a:spcPts val="1600"/>
              </a:spcBef>
              <a:spcAft>
                <a:spcPts val="0"/>
              </a:spcAft>
              <a:buNone/>
              <a:defRPr sz="1400">
                <a:solidFill>
                  <a:srgbClr val="292938"/>
                </a:solidFill>
              </a:defRPr>
            </a:lvl2pPr>
            <a:lvl3pPr lvl="2" rtl="0" algn="r">
              <a:lnSpc>
                <a:spcPct val="100000"/>
              </a:lnSpc>
              <a:spcBef>
                <a:spcPts val="1600"/>
              </a:spcBef>
              <a:spcAft>
                <a:spcPts val="0"/>
              </a:spcAft>
              <a:buNone/>
              <a:defRPr sz="1400">
                <a:solidFill>
                  <a:srgbClr val="292938"/>
                </a:solidFill>
              </a:defRPr>
            </a:lvl3pPr>
            <a:lvl4pPr lvl="3" rtl="0" algn="r">
              <a:lnSpc>
                <a:spcPct val="100000"/>
              </a:lnSpc>
              <a:spcBef>
                <a:spcPts val="1600"/>
              </a:spcBef>
              <a:spcAft>
                <a:spcPts val="0"/>
              </a:spcAft>
              <a:buNone/>
              <a:defRPr sz="1400">
                <a:solidFill>
                  <a:srgbClr val="292938"/>
                </a:solidFill>
              </a:defRPr>
            </a:lvl4pPr>
            <a:lvl5pPr lvl="4" rtl="0" algn="r">
              <a:lnSpc>
                <a:spcPct val="100000"/>
              </a:lnSpc>
              <a:spcBef>
                <a:spcPts val="1600"/>
              </a:spcBef>
              <a:spcAft>
                <a:spcPts val="0"/>
              </a:spcAft>
              <a:buNone/>
              <a:defRPr sz="1400">
                <a:solidFill>
                  <a:srgbClr val="292938"/>
                </a:solidFill>
              </a:defRPr>
            </a:lvl5pPr>
            <a:lvl6pPr lvl="5" rtl="0" algn="r">
              <a:lnSpc>
                <a:spcPct val="100000"/>
              </a:lnSpc>
              <a:spcBef>
                <a:spcPts val="1600"/>
              </a:spcBef>
              <a:spcAft>
                <a:spcPts val="0"/>
              </a:spcAft>
              <a:buNone/>
              <a:defRPr sz="1400">
                <a:solidFill>
                  <a:srgbClr val="292938"/>
                </a:solidFill>
              </a:defRPr>
            </a:lvl6pPr>
            <a:lvl7pPr lvl="6" rtl="0" algn="r">
              <a:lnSpc>
                <a:spcPct val="100000"/>
              </a:lnSpc>
              <a:spcBef>
                <a:spcPts val="1600"/>
              </a:spcBef>
              <a:spcAft>
                <a:spcPts val="0"/>
              </a:spcAft>
              <a:buNone/>
              <a:defRPr sz="1400">
                <a:solidFill>
                  <a:srgbClr val="292938"/>
                </a:solidFill>
              </a:defRPr>
            </a:lvl7pPr>
            <a:lvl8pPr lvl="7" rtl="0" algn="r">
              <a:lnSpc>
                <a:spcPct val="100000"/>
              </a:lnSpc>
              <a:spcBef>
                <a:spcPts val="1600"/>
              </a:spcBef>
              <a:spcAft>
                <a:spcPts val="0"/>
              </a:spcAft>
              <a:buNone/>
              <a:defRPr sz="1400">
                <a:solidFill>
                  <a:srgbClr val="292938"/>
                </a:solidFill>
              </a:defRPr>
            </a:lvl8pPr>
            <a:lvl9pPr lvl="8" rtl="0" algn="r">
              <a:lnSpc>
                <a:spcPct val="100000"/>
              </a:lnSpc>
              <a:spcBef>
                <a:spcPts val="1600"/>
              </a:spcBef>
              <a:spcAft>
                <a:spcPts val="1600"/>
              </a:spcAft>
              <a:buNone/>
              <a:defRPr sz="1400">
                <a:solidFill>
                  <a:srgbClr val="292938"/>
                </a:solidFill>
              </a:defRPr>
            </a:lvl9pPr>
          </a:lstStyle>
          <a:p/>
        </p:txBody>
      </p:sp>
      <p:sp>
        <p:nvSpPr>
          <p:cNvPr id="22" name="Google Shape;22;p5"/>
          <p:cNvSpPr txBox="1"/>
          <p:nvPr>
            <p:ph type="ctrTitle"/>
          </p:nvPr>
        </p:nvSpPr>
        <p:spPr>
          <a:xfrm>
            <a:off x="772700" y="1758031"/>
            <a:ext cx="2951100" cy="117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Josefin Sans"/>
              <a:buNone/>
              <a:defRPr sz="7200">
                <a:solidFill>
                  <a:srgbClr val="292938"/>
                </a:solidFill>
              </a:defRPr>
            </a:lvl1pPr>
            <a:lvl2pPr lvl="1"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2pPr>
            <a:lvl3pPr lvl="2"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3pPr>
            <a:lvl4pPr lvl="3"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4pPr>
            <a:lvl5pPr lvl="4"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5pPr>
            <a:lvl6pPr lvl="5"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6pPr>
            <a:lvl7pPr lvl="6"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7pPr>
            <a:lvl8pPr lvl="7"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8pPr>
            <a:lvl9pPr lvl="8"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9pPr>
          </a:lstStyle>
          <a:p/>
        </p:txBody>
      </p:sp>
      <p:cxnSp>
        <p:nvCxnSpPr>
          <p:cNvPr id="23" name="Google Shape;23;p5"/>
          <p:cNvCxnSpPr/>
          <p:nvPr/>
        </p:nvCxnSpPr>
        <p:spPr>
          <a:xfrm>
            <a:off x="772708" y="2863300"/>
            <a:ext cx="931200" cy="0"/>
          </a:xfrm>
          <a:prstGeom prst="straightConnector1">
            <a:avLst/>
          </a:prstGeom>
          <a:noFill/>
          <a:ln cap="flat" cmpd="sng" w="19050">
            <a:solidFill>
              <a:srgbClr val="292938"/>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F3F3F3"/>
        </a:solidFill>
      </p:bgPr>
    </p:bg>
    <p:spTree>
      <p:nvGrpSpPr>
        <p:cNvPr id="24" name="Shape 24"/>
        <p:cNvGrpSpPr/>
        <p:nvPr/>
      </p:nvGrpSpPr>
      <p:grpSpPr>
        <a:xfrm>
          <a:off x="0" y="0"/>
          <a:ext cx="0" cy="0"/>
          <a:chOff x="0" y="0"/>
          <a:chExt cx="0" cy="0"/>
        </a:xfrm>
      </p:grpSpPr>
      <p:sp>
        <p:nvSpPr>
          <p:cNvPr id="25" name="Google Shape;25;p6"/>
          <p:cNvSpPr txBox="1"/>
          <p:nvPr>
            <p:ph type="ctrTitle"/>
          </p:nvPr>
        </p:nvSpPr>
        <p:spPr>
          <a:xfrm>
            <a:off x="772700" y="682775"/>
            <a:ext cx="4416300" cy="22500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FFFFFF"/>
              </a:buClr>
              <a:buSzPts val="1200"/>
              <a:buFont typeface="Josefin Sans"/>
              <a:buNone/>
              <a:defRPr sz="7200">
                <a:solidFill>
                  <a:srgbClr val="292938"/>
                </a:solidFill>
              </a:defRPr>
            </a:lvl1pPr>
            <a:lvl2pPr lvl="1"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2pPr>
            <a:lvl3pPr lvl="2"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3pPr>
            <a:lvl4pPr lvl="3"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4pPr>
            <a:lvl5pPr lvl="4"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5pPr>
            <a:lvl6pPr lvl="5"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6pPr>
            <a:lvl7pPr lvl="6"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7pPr>
            <a:lvl8pPr lvl="7"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8pPr>
            <a:lvl9pPr lvl="8"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9pPr>
          </a:lstStyle>
          <a:p/>
        </p:txBody>
      </p:sp>
      <p:cxnSp>
        <p:nvCxnSpPr>
          <p:cNvPr id="26" name="Google Shape;26;p6"/>
          <p:cNvCxnSpPr/>
          <p:nvPr/>
        </p:nvCxnSpPr>
        <p:spPr>
          <a:xfrm>
            <a:off x="772708" y="2863300"/>
            <a:ext cx="931200" cy="0"/>
          </a:xfrm>
          <a:prstGeom prst="straightConnector1">
            <a:avLst/>
          </a:prstGeom>
          <a:noFill/>
          <a:ln cap="flat" cmpd="sng" w="19050">
            <a:solidFill>
              <a:srgbClr val="292938"/>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F3F3F3"/>
        </a:solidFill>
      </p:bgPr>
    </p:bg>
    <p:spTree>
      <p:nvGrpSpPr>
        <p:cNvPr id="27" name="Shape 27"/>
        <p:cNvGrpSpPr/>
        <p:nvPr/>
      </p:nvGrpSpPr>
      <p:grpSpPr>
        <a:xfrm>
          <a:off x="0" y="0"/>
          <a:ext cx="0" cy="0"/>
          <a:chOff x="0" y="0"/>
          <a:chExt cx="0" cy="0"/>
        </a:xfrm>
      </p:grpSpPr>
      <p:sp>
        <p:nvSpPr>
          <p:cNvPr id="28" name="Google Shape;28;p7"/>
          <p:cNvSpPr txBox="1"/>
          <p:nvPr>
            <p:ph idx="1" type="subTitle"/>
          </p:nvPr>
        </p:nvSpPr>
        <p:spPr>
          <a:xfrm>
            <a:off x="5291500" y="3146400"/>
            <a:ext cx="3083700" cy="1351200"/>
          </a:xfrm>
          <a:prstGeom prst="rect">
            <a:avLst/>
          </a:prstGeom>
        </p:spPr>
        <p:txBody>
          <a:bodyPr anchorCtr="0" anchor="t" bIns="91425" lIns="91425" spcFirstLastPara="1" rIns="378000" wrap="square" tIns="91425">
            <a:noAutofit/>
          </a:bodyPr>
          <a:lstStyle>
            <a:lvl1pPr lvl="0" rtl="0" algn="r">
              <a:lnSpc>
                <a:spcPct val="100000"/>
              </a:lnSpc>
              <a:spcBef>
                <a:spcPts val="0"/>
              </a:spcBef>
              <a:spcAft>
                <a:spcPts val="0"/>
              </a:spcAft>
              <a:buNone/>
              <a:defRPr sz="1600">
                <a:solidFill>
                  <a:srgbClr val="292938"/>
                </a:solidFill>
              </a:defRPr>
            </a:lvl1pPr>
            <a:lvl2pPr lvl="1" rtl="0" algn="r">
              <a:lnSpc>
                <a:spcPct val="100000"/>
              </a:lnSpc>
              <a:spcBef>
                <a:spcPts val="1600"/>
              </a:spcBef>
              <a:spcAft>
                <a:spcPts val="0"/>
              </a:spcAft>
              <a:buNone/>
              <a:defRPr sz="1600">
                <a:solidFill>
                  <a:srgbClr val="292938"/>
                </a:solidFill>
              </a:defRPr>
            </a:lvl2pPr>
            <a:lvl3pPr lvl="2" rtl="0" algn="r">
              <a:lnSpc>
                <a:spcPct val="100000"/>
              </a:lnSpc>
              <a:spcBef>
                <a:spcPts val="1600"/>
              </a:spcBef>
              <a:spcAft>
                <a:spcPts val="0"/>
              </a:spcAft>
              <a:buNone/>
              <a:defRPr sz="1600">
                <a:solidFill>
                  <a:srgbClr val="292938"/>
                </a:solidFill>
              </a:defRPr>
            </a:lvl3pPr>
            <a:lvl4pPr lvl="3" rtl="0" algn="r">
              <a:lnSpc>
                <a:spcPct val="100000"/>
              </a:lnSpc>
              <a:spcBef>
                <a:spcPts val="1600"/>
              </a:spcBef>
              <a:spcAft>
                <a:spcPts val="0"/>
              </a:spcAft>
              <a:buNone/>
              <a:defRPr sz="1600">
                <a:solidFill>
                  <a:srgbClr val="292938"/>
                </a:solidFill>
              </a:defRPr>
            </a:lvl4pPr>
            <a:lvl5pPr lvl="4" rtl="0" algn="r">
              <a:lnSpc>
                <a:spcPct val="100000"/>
              </a:lnSpc>
              <a:spcBef>
                <a:spcPts val="1600"/>
              </a:spcBef>
              <a:spcAft>
                <a:spcPts val="0"/>
              </a:spcAft>
              <a:buNone/>
              <a:defRPr sz="1600">
                <a:solidFill>
                  <a:srgbClr val="292938"/>
                </a:solidFill>
              </a:defRPr>
            </a:lvl5pPr>
            <a:lvl6pPr lvl="5" rtl="0" algn="r">
              <a:lnSpc>
                <a:spcPct val="100000"/>
              </a:lnSpc>
              <a:spcBef>
                <a:spcPts val="1600"/>
              </a:spcBef>
              <a:spcAft>
                <a:spcPts val="0"/>
              </a:spcAft>
              <a:buNone/>
              <a:defRPr sz="1600">
                <a:solidFill>
                  <a:srgbClr val="292938"/>
                </a:solidFill>
              </a:defRPr>
            </a:lvl6pPr>
            <a:lvl7pPr lvl="6" rtl="0" algn="r">
              <a:lnSpc>
                <a:spcPct val="100000"/>
              </a:lnSpc>
              <a:spcBef>
                <a:spcPts val="1600"/>
              </a:spcBef>
              <a:spcAft>
                <a:spcPts val="0"/>
              </a:spcAft>
              <a:buNone/>
              <a:defRPr sz="1600">
                <a:solidFill>
                  <a:srgbClr val="292938"/>
                </a:solidFill>
              </a:defRPr>
            </a:lvl7pPr>
            <a:lvl8pPr lvl="7" rtl="0" algn="r">
              <a:lnSpc>
                <a:spcPct val="100000"/>
              </a:lnSpc>
              <a:spcBef>
                <a:spcPts val="1600"/>
              </a:spcBef>
              <a:spcAft>
                <a:spcPts val="0"/>
              </a:spcAft>
              <a:buNone/>
              <a:defRPr sz="1600">
                <a:solidFill>
                  <a:srgbClr val="292938"/>
                </a:solidFill>
              </a:defRPr>
            </a:lvl8pPr>
            <a:lvl9pPr lvl="8" rtl="0" algn="r">
              <a:lnSpc>
                <a:spcPct val="100000"/>
              </a:lnSpc>
              <a:spcBef>
                <a:spcPts val="1600"/>
              </a:spcBef>
              <a:spcAft>
                <a:spcPts val="1600"/>
              </a:spcAft>
              <a:buNone/>
              <a:defRPr sz="1600">
                <a:solidFill>
                  <a:srgbClr val="292938"/>
                </a:solidFill>
              </a:defRPr>
            </a:lvl9pPr>
          </a:lstStyle>
          <a:p/>
        </p:txBody>
      </p:sp>
      <p:sp>
        <p:nvSpPr>
          <p:cNvPr id="29" name="Google Shape;29;p7"/>
          <p:cNvSpPr txBox="1"/>
          <p:nvPr>
            <p:ph type="ctrTitle"/>
          </p:nvPr>
        </p:nvSpPr>
        <p:spPr>
          <a:xfrm>
            <a:off x="5180175" y="783525"/>
            <a:ext cx="3195000" cy="21492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Josefin Sans"/>
              <a:buNone/>
              <a:defRPr sz="7200">
                <a:solidFill>
                  <a:srgbClr val="292938"/>
                </a:solidFill>
              </a:defRPr>
            </a:lvl1pPr>
            <a:lvl2pPr lvl="1"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2pPr>
            <a:lvl3pPr lvl="2"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3pPr>
            <a:lvl4pPr lvl="3"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4pPr>
            <a:lvl5pPr lvl="4"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5pPr>
            <a:lvl6pPr lvl="5"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6pPr>
            <a:lvl7pPr lvl="6"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7pPr>
            <a:lvl8pPr lvl="7"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8pPr>
            <a:lvl9pPr lvl="8"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9pPr>
          </a:lstStyle>
          <a:p/>
        </p:txBody>
      </p:sp>
      <p:cxnSp>
        <p:nvCxnSpPr>
          <p:cNvPr id="30" name="Google Shape;30;p7"/>
          <p:cNvCxnSpPr/>
          <p:nvPr/>
        </p:nvCxnSpPr>
        <p:spPr>
          <a:xfrm>
            <a:off x="7443983" y="2863300"/>
            <a:ext cx="931200" cy="0"/>
          </a:xfrm>
          <a:prstGeom prst="straightConnector1">
            <a:avLst/>
          </a:prstGeom>
          <a:noFill/>
          <a:ln cap="flat" cmpd="sng" w="19050">
            <a:solidFill>
              <a:srgbClr val="292938"/>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3F3F3"/>
        </a:solidFill>
      </p:bgPr>
    </p:bg>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rgbClr val="F3F3F3"/>
        </a:solidFill>
      </p:bgPr>
    </p:bg>
    <p:spTree>
      <p:nvGrpSpPr>
        <p:cNvPr id="33" name="Shape 33"/>
        <p:cNvGrpSpPr/>
        <p:nvPr/>
      </p:nvGrpSpPr>
      <p:grpSpPr>
        <a:xfrm>
          <a:off x="0" y="0"/>
          <a:ext cx="0" cy="0"/>
          <a:chOff x="0" y="0"/>
          <a:chExt cx="0" cy="0"/>
        </a:xfrm>
      </p:grpSpPr>
      <p:sp>
        <p:nvSpPr>
          <p:cNvPr id="34" name="Google Shape;34;p9"/>
          <p:cNvSpPr txBox="1"/>
          <p:nvPr>
            <p:ph type="ctrTitle"/>
          </p:nvPr>
        </p:nvSpPr>
        <p:spPr>
          <a:xfrm flipH="1">
            <a:off x="1437662" y="763195"/>
            <a:ext cx="6938400" cy="21741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434343"/>
              </a:buClr>
              <a:buSzPts val="6000"/>
              <a:buNone/>
              <a:defRPr sz="7200">
                <a:solidFill>
                  <a:srgbClr val="292938"/>
                </a:solidFill>
              </a:defRPr>
            </a:lvl1pPr>
            <a:lvl2pPr lvl="1" rtl="0" algn="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2pPr>
            <a:lvl3pPr lvl="2" rtl="0" algn="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3pPr>
            <a:lvl4pPr lvl="3" rtl="0" algn="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4pPr>
            <a:lvl5pPr lvl="4" rtl="0" algn="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5pPr>
            <a:lvl6pPr lvl="5" rtl="0" algn="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6pPr>
            <a:lvl7pPr lvl="6" rtl="0" algn="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7pPr>
            <a:lvl8pPr lvl="7" rtl="0" algn="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8pPr>
            <a:lvl9pPr lvl="8" rtl="0" algn="r">
              <a:spcBef>
                <a:spcPts val="0"/>
              </a:spcBef>
              <a:spcAft>
                <a:spcPts val="0"/>
              </a:spcAft>
              <a:buClr>
                <a:srgbClr val="434343"/>
              </a:buClr>
              <a:buSzPts val="1800"/>
              <a:buFont typeface="Oswald"/>
              <a:buNone/>
              <a:defRPr sz="1800">
                <a:solidFill>
                  <a:srgbClr val="434343"/>
                </a:solidFill>
                <a:latin typeface="Oswald"/>
                <a:ea typeface="Oswald"/>
                <a:cs typeface="Oswald"/>
                <a:sym typeface="Oswald"/>
              </a:defRPr>
            </a:lvl9pPr>
          </a:lstStyle>
          <a:p/>
        </p:txBody>
      </p:sp>
      <p:sp>
        <p:nvSpPr>
          <p:cNvPr id="35" name="Google Shape;35;p9"/>
          <p:cNvSpPr txBox="1"/>
          <p:nvPr>
            <p:ph idx="1" type="subTitle"/>
          </p:nvPr>
        </p:nvSpPr>
        <p:spPr>
          <a:xfrm flipH="1">
            <a:off x="4524638" y="3595954"/>
            <a:ext cx="3851400" cy="783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None/>
              <a:defRPr sz="1400">
                <a:solidFill>
                  <a:srgbClr val="292938"/>
                </a:solidFill>
              </a:defRPr>
            </a:lvl1pPr>
            <a:lvl2pPr lvl="1" rtl="0" algn="r">
              <a:lnSpc>
                <a:spcPct val="100000"/>
              </a:lnSpc>
              <a:spcBef>
                <a:spcPts val="1600"/>
              </a:spcBef>
              <a:spcAft>
                <a:spcPts val="0"/>
              </a:spcAft>
              <a:buNone/>
              <a:defRPr sz="1400">
                <a:solidFill>
                  <a:srgbClr val="292938"/>
                </a:solidFill>
              </a:defRPr>
            </a:lvl2pPr>
            <a:lvl3pPr lvl="2" rtl="0" algn="r">
              <a:lnSpc>
                <a:spcPct val="100000"/>
              </a:lnSpc>
              <a:spcBef>
                <a:spcPts val="1600"/>
              </a:spcBef>
              <a:spcAft>
                <a:spcPts val="0"/>
              </a:spcAft>
              <a:buNone/>
              <a:defRPr sz="1400">
                <a:solidFill>
                  <a:srgbClr val="292938"/>
                </a:solidFill>
              </a:defRPr>
            </a:lvl3pPr>
            <a:lvl4pPr lvl="3" rtl="0" algn="r">
              <a:lnSpc>
                <a:spcPct val="100000"/>
              </a:lnSpc>
              <a:spcBef>
                <a:spcPts val="1600"/>
              </a:spcBef>
              <a:spcAft>
                <a:spcPts val="0"/>
              </a:spcAft>
              <a:buNone/>
              <a:defRPr sz="1400">
                <a:solidFill>
                  <a:srgbClr val="292938"/>
                </a:solidFill>
              </a:defRPr>
            </a:lvl4pPr>
            <a:lvl5pPr lvl="4" rtl="0" algn="r">
              <a:lnSpc>
                <a:spcPct val="100000"/>
              </a:lnSpc>
              <a:spcBef>
                <a:spcPts val="1600"/>
              </a:spcBef>
              <a:spcAft>
                <a:spcPts val="0"/>
              </a:spcAft>
              <a:buNone/>
              <a:defRPr sz="1400">
                <a:solidFill>
                  <a:srgbClr val="292938"/>
                </a:solidFill>
              </a:defRPr>
            </a:lvl5pPr>
            <a:lvl6pPr lvl="5" rtl="0" algn="r">
              <a:lnSpc>
                <a:spcPct val="100000"/>
              </a:lnSpc>
              <a:spcBef>
                <a:spcPts val="1600"/>
              </a:spcBef>
              <a:spcAft>
                <a:spcPts val="0"/>
              </a:spcAft>
              <a:buNone/>
              <a:defRPr sz="1400">
                <a:solidFill>
                  <a:srgbClr val="292938"/>
                </a:solidFill>
              </a:defRPr>
            </a:lvl6pPr>
            <a:lvl7pPr lvl="6" rtl="0" algn="r">
              <a:lnSpc>
                <a:spcPct val="100000"/>
              </a:lnSpc>
              <a:spcBef>
                <a:spcPts val="1600"/>
              </a:spcBef>
              <a:spcAft>
                <a:spcPts val="0"/>
              </a:spcAft>
              <a:buNone/>
              <a:defRPr sz="1400">
                <a:solidFill>
                  <a:srgbClr val="292938"/>
                </a:solidFill>
              </a:defRPr>
            </a:lvl7pPr>
            <a:lvl8pPr lvl="7" rtl="0" algn="r">
              <a:lnSpc>
                <a:spcPct val="100000"/>
              </a:lnSpc>
              <a:spcBef>
                <a:spcPts val="1600"/>
              </a:spcBef>
              <a:spcAft>
                <a:spcPts val="0"/>
              </a:spcAft>
              <a:buNone/>
              <a:defRPr sz="1400">
                <a:solidFill>
                  <a:srgbClr val="292938"/>
                </a:solidFill>
              </a:defRPr>
            </a:lvl8pPr>
            <a:lvl9pPr lvl="8" rtl="0" algn="r">
              <a:lnSpc>
                <a:spcPct val="100000"/>
              </a:lnSpc>
              <a:spcBef>
                <a:spcPts val="1600"/>
              </a:spcBef>
              <a:spcAft>
                <a:spcPts val="1600"/>
              </a:spcAft>
              <a:buNone/>
              <a:defRPr sz="1400">
                <a:solidFill>
                  <a:srgbClr val="292938"/>
                </a:solidFill>
              </a:defRPr>
            </a:lvl9pPr>
          </a:lstStyle>
          <a:p/>
        </p:txBody>
      </p:sp>
      <p:sp>
        <p:nvSpPr>
          <p:cNvPr id="36" name="Google Shape;36;p9"/>
          <p:cNvSpPr txBox="1"/>
          <p:nvPr>
            <p:ph hasCustomPrompt="1" idx="2" type="title"/>
          </p:nvPr>
        </p:nvSpPr>
        <p:spPr>
          <a:xfrm flipH="1">
            <a:off x="767912" y="1984275"/>
            <a:ext cx="5552700" cy="3159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25000">
                <a:solidFill>
                  <a:srgbClr val="E9A259"/>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cxnSp>
        <p:nvCxnSpPr>
          <p:cNvPr id="37" name="Google Shape;37;p9"/>
          <p:cNvCxnSpPr/>
          <p:nvPr/>
        </p:nvCxnSpPr>
        <p:spPr>
          <a:xfrm>
            <a:off x="7443983" y="2863300"/>
            <a:ext cx="931200" cy="0"/>
          </a:xfrm>
          <a:prstGeom prst="straightConnector1">
            <a:avLst/>
          </a:prstGeom>
          <a:noFill/>
          <a:ln cap="flat" cmpd="sng" w="19050">
            <a:solidFill>
              <a:srgbClr val="292938"/>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APTION_ONLY">
    <p:bg>
      <p:bgPr>
        <a:solidFill>
          <a:srgbClr val="F3F3F3"/>
        </a:solidFill>
      </p:bgPr>
    </p:bg>
    <p:spTree>
      <p:nvGrpSpPr>
        <p:cNvPr id="38" name="Shape 38"/>
        <p:cNvGrpSpPr/>
        <p:nvPr/>
      </p:nvGrpSpPr>
      <p:grpSpPr>
        <a:xfrm>
          <a:off x="0" y="0"/>
          <a:ext cx="0" cy="0"/>
          <a:chOff x="0" y="0"/>
          <a:chExt cx="0" cy="0"/>
        </a:xfrm>
      </p:grpSpPr>
      <p:sp>
        <p:nvSpPr>
          <p:cNvPr id="39" name="Google Shape;39;p10"/>
          <p:cNvSpPr/>
          <p:nvPr/>
        </p:nvSpPr>
        <p:spPr>
          <a:xfrm flipH="1">
            <a:off x="-25" y="0"/>
            <a:ext cx="3195000" cy="5143500"/>
          </a:xfrm>
          <a:prstGeom prst="rect">
            <a:avLst/>
          </a:prstGeom>
          <a:solidFill>
            <a:srgbClr val="E9A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0"/>
          <p:cNvSpPr txBox="1"/>
          <p:nvPr>
            <p:ph type="ctrTitle"/>
          </p:nvPr>
        </p:nvSpPr>
        <p:spPr>
          <a:xfrm>
            <a:off x="5065875" y="1758025"/>
            <a:ext cx="3195000" cy="11748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Clr>
                <a:srgbClr val="FFFFFF"/>
              </a:buClr>
              <a:buSzPts val="1200"/>
              <a:buFont typeface="Josefin Sans"/>
              <a:buNone/>
              <a:defRPr sz="7200">
                <a:solidFill>
                  <a:srgbClr val="292938"/>
                </a:solidFill>
              </a:defRPr>
            </a:lvl1pPr>
            <a:lvl2pPr lvl="1"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2pPr>
            <a:lvl3pPr lvl="2"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3pPr>
            <a:lvl4pPr lvl="3"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4pPr>
            <a:lvl5pPr lvl="4"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5pPr>
            <a:lvl6pPr lvl="5"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6pPr>
            <a:lvl7pPr lvl="6"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7pPr>
            <a:lvl8pPr lvl="7"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8pPr>
            <a:lvl9pPr lvl="8" rtl="0" algn="r">
              <a:spcBef>
                <a:spcPts val="0"/>
              </a:spcBef>
              <a:spcAft>
                <a:spcPts val="0"/>
              </a:spcAft>
              <a:buClr>
                <a:srgbClr val="FFFFFF"/>
              </a:buClr>
              <a:buSzPts val="1200"/>
              <a:buFont typeface="Josefin Sans"/>
              <a:buNone/>
              <a:defRPr b="1" sz="1200">
                <a:solidFill>
                  <a:srgbClr val="FFFFFF"/>
                </a:solidFill>
                <a:latin typeface="Josefin Sans"/>
                <a:ea typeface="Josefin Sans"/>
                <a:cs typeface="Josefin Sans"/>
                <a:sym typeface="Josefin Sans"/>
              </a:defRPr>
            </a:lvl9pPr>
          </a:lstStyle>
          <a:p/>
        </p:txBody>
      </p:sp>
      <p:sp>
        <p:nvSpPr>
          <p:cNvPr id="41" name="Google Shape;41;p10"/>
          <p:cNvSpPr txBox="1"/>
          <p:nvPr>
            <p:ph idx="2" type="title"/>
          </p:nvPr>
        </p:nvSpPr>
        <p:spPr>
          <a:xfrm>
            <a:off x="719925" y="3250459"/>
            <a:ext cx="1769700" cy="382200"/>
          </a:xfrm>
          <a:prstGeom prst="rect">
            <a:avLst/>
          </a:prstGeom>
          <a:noFill/>
          <a:ln>
            <a:noFill/>
          </a:ln>
        </p:spPr>
        <p:txBody>
          <a:bodyPr anchorCtr="0" anchor="b" bIns="0" lIns="91425" spcFirstLastPara="1" rIns="0" wrap="square" tIns="0">
            <a:noAutofit/>
          </a:bodyPr>
          <a:lstStyle>
            <a:lvl1pPr lvl="0" rtl="0">
              <a:spcBef>
                <a:spcPts val="0"/>
              </a:spcBef>
              <a:spcAft>
                <a:spcPts val="0"/>
              </a:spcAft>
              <a:buClr>
                <a:schemeClr val="accent3"/>
              </a:buClr>
              <a:buSzPts val="1400"/>
              <a:buNone/>
              <a:defRPr i="0" sz="1600">
                <a:solidFill>
                  <a:schemeClr val="accent3"/>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42" name="Google Shape;42;p10"/>
          <p:cNvSpPr txBox="1"/>
          <p:nvPr>
            <p:ph idx="1" type="subTitle"/>
          </p:nvPr>
        </p:nvSpPr>
        <p:spPr>
          <a:xfrm>
            <a:off x="719925" y="3711163"/>
            <a:ext cx="1950300" cy="544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None/>
              <a:defRPr sz="1200">
                <a:solidFill>
                  <a:schemeClr val="accent3"/>
                </a:solidFill>
              </a:defRPr>
            </a:lvl1pPr>
            <a:lvl2pPr lvl="1" rtl="0">
              <a:lnSpc>
                <a:spcPct val="100000"/>
              </a:lnSpc>
              <a:spcBef>
                <a:spcPts val="1600"/>
              </a:spcBef>
              <a:spcAft>
                <a:spcPts val="0"/>
              </a:spcAft>
              <a:buNone/>
              <a:defRPr sz="1200">
                <a:solidFill>
                  <a:schemeClr val="accent3"/>
                </a:solidFill>
              </a:defRPr>
            </a:lvl2pPr>
            <a:lvl3pPr lvl="2" rtl="0">
              <a:lnSpc>
                <a:spcPct val="100000"/>
              </a:lnSpc>
              <a:spcBef>
                <a:spcPts val="1600"/>
              </a:spcBef>
              <a:spcAft>
                <a:spcPts val="0"/>
              </a:spcAft>
              <a:buNone/>
              <a:defRPr sz="1200">
                <a:solidFill>
                  <a:schemeClr val="accent3"/>
                </a:solidFill>
              </a:defRPr>
            </a:lvl3pPr>
            <a:lvl4pPr lvl="3" rtl="0">
              <a:lnSpc>
                <a:spcPct val="100000"/>
              </a:lnSpc>
              <a:spcBef>
                <a:spcPts val="1600"/>
              </a:spcBef>
              <a:spcAft>
                <a:spcPts val="0"/>
              </a:spcAft>
              <a:buNone/>
              <a:defRPr sz="1200">
                <a:solidFill>
                  <a:schemeClr val="accent3"/>
                </a:solidFill>
              </a:defRPr>
            </a:lvl4pPr>
            <a:lvl5pPr lvl="4" rtl="0">
              <a:lnSpc>
                <a:spcPct val="100000"/>
              </a:lnSpc>
              <a:spcBef>
                <a:spcPts val="1600"/>
              </a:spcBef>
              <a:spcAft>
                <a:spcPts val="0"/>
              </a:spcAft>
              <a:buNone/>
              <a:defRPr sz="1200">
                <a:solidFill>
                  <a:schemeClr val="accent3"/>
                </a:solidFill>
              </a:defRPr>
            </a:lvl5pPr>
            <a:lvl6pPr lvl="5" rtl="0">
              <a:lnSpc>
                <a:spcPct val="100000"/>
              </a:lnSpc>
              <a:spcBef>
                <a:spcPts val="1600"/>
              </a:spcBef>
              <a:spcAft>
                <a:spcPts val="0"/>
              </a:spcAft>
              <a:buNone/>
              <a:defRPr sz="1200">
                <a:solidFill>
                  <a:schemeClr val="accent3"/>
                </a:solidFill>
              </a:defRPr>
            </a:lvl6pPr>
            <a:lvl7pPr lvl="6" rtl="0">
              <a:lnSpc>
                <a:spcPct val="100000"/>
              </a:lnSpc>
              <a:spcBef>
                <a:spcPts val="1600"/>
              </a:spcBef>
              <a:spcAft>
                <a:spcPts val="0"/>
              </a:spcAft>
              <a:buNone/>
              <a:defRPr sz="1200">
                <a:solidFill>
                  <a:schemeClr val="accent3"/>
                </a:solidFill>
              </a:defRPr>
            </a:lvl7pPr>
            <a:lvl8pPr lvl="7" rtl="0">
              <a:lnSpc>
                <a:spcPct val="100000"/>
              </a:lnSpc>
              <a:spcBef>
                <a:spcPts val="1600"/>
              </a:spcBef>
              <a:spcAft>
                <a:spcPts val="0"/>
              </a:spcAft>
              <a:buNone/>
              <a:defRPr sz="1200">
                <a:solidFill>
                  <a:schemeClr val="accent3"/>
                </a:solidFill>
              </a:defRPr>
            </a:lvl8pPr>
            <a:lvl9pPr lvl="8" rtl="0">
              <a:lnSpc>
                <a:spcPct val="100000"/>
              </a:lnSpc>
              <a:spcBef>
                <a:spcPts val="1600"/>
              </a:spcBef>
              <a:spcAft>
                <a:spcPts val="1600"/>
              </a:spcAft>
              <a:buNone/>
              <a:defRPr sz="1200">
                <a:solidFill>
                  <a:schemeClr val="accent3"/>
                </a:solidFill>
              </a:defRPr>
            </a:lvl9pPr>
          </a:lstStyle>
          <a:p/>
        </p:txBody>
      </p:sp>
      <p:sp>
        <p:nvSpPr>
          <p:cNvPr id="43" name="Google Shape;43;p10"/>
          <p:cNvSpPr txBox="1"/>
          <p:nvPr>
            <p:ph idx="3" type="title"/>
          </p:nvPr>
        </p:nvSpPr>
        <p:spPr>
          <a:xfrm>
            <a:off x="719925" y="1888929"/>
            <a:ext cx="1769700" cy="382200"/>
          </a:xfrm>
          <a:prstGeom prst="rect">
            <a:avLst/>
          </a:prstGeom>
          <a:noFill/>
          <a:ln>
            <a:noFill/>
          </a:ln>
        </p:spPr>
        <p:txBody>
          <a:bodyPr anchorCtr="0" anchor="b" bIns="0" lIns="91425" spcFirstLastPara="1" rIns="0" wrap="square" tIns="0">
            <a:noAutofit/>
          </a:bodyPr>
          <a:lstStyle>
            <a:lvl1pPr lvl="0" rtl="0">
              <a:spcBef>
                <a:spcPts val="0"/>
              </a:spcBef>
              <a:spcAft>
                <a:spcPts val="0"/>
              </a:spcAft>
              <a:buClr>
                <a:schemeClr val="accent3"/>
              </a:buClr>
              <a:buSzPts val="1400"/>
              <a:buNone/>
              <a:defRPr i="0" sz="1600">
                <a:solidFill>
                  <a:schemeClr val="accent3"/>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44" name="Google Shape;44;p10"/>
          <p:cNvSpPr txBox="1"/>
          <p:nvPr>
            <p:ph idx="4" type="subTitle"/>
          </p:nvPr>
        </p:nvSpPr>
        <p:spPr>
          <a:xfrm>
            <a:off x="719925" y="2349633"/>
            <a:ext cx="1950300" cy="544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None/>
              <a:defRPr sz="1200">
                <a:solidFill>
                  <a:schemeClr val="accent3"/>
                </a:solidFill>
              </a:defRPr>
            </a:lvl1pPr>
            <a:lvl2pPr lvl="1" rtl="0">
              <a:lnSpc>
                <a:spcPct val="100000"/>
              </a:lnSpc>
              <a:spcBef>
                <a:spcPts val="1600"/>
              </a:spcBef>
              <a:spcAft>
                <a:spcPts val="0"/>
              </a:spcAft>
              <a:buNone/>
              <a:defRPr sz="1200">
                <a:solidFill>
                  <a:schemeClr val="accent3"/>
                </a:solidFill>
              </a:defRPr>
            </a:lvl2pPr>
            <a:lvl3pPr lvl="2" rtl="0">
              <a:lnSpc>
                <a:spcPct val="100000"/>
              </a:lnSpc>
              <a:spcBef>
                <a:spcPts val="1600"/>
              </a:spcBef>
              <a:spcAft>
                <a:spcPts val="0"/>
              </a:spcAft>
              <a:buNone/>
              <a:defRPr sz="1200">
                <a:solidFill>
                  <a:schemeClr val="accent3"/>
                </a:solidFill>
              </a:defRPr>
            </a:lvl3pPr>
            <a:lvl4pPr lvl="3" rtl="0">
              <a:lnSpc>
                <a:spcPct val="100000"/>
              </a:lnSpc>
              <a:spcBef>
                <a:spcPts val="1600"/>
              </a:spcBef>
              <a:spcAft>
                <a:spcPts val="0"/>
              </a:spcAft>
              <a:buNone/>
              <a:defRPr sz="1200">
                <a:solidFill>
                  <a:schemeClr val="accent3"/>
                </a:solidFill>
              </a:defRPr>
            </a:lvl4pPr>
            <a:lvl5pPr lvl="4" rtl="0">
              <a:lnSpc>
                <a:spcPct val="100000"/>
              </a:lnSpc>
              <a:spcBef>
                <a:spcPts val="1600"/>
              </a:spcBef>
              <a:spcAft>
                <a:spcPts val="0"/>
              </a:spcAft>
              <a:buNone/>
              <a:defRPr sz="1200">
                <a:solidFill>
                  <a:schemeClr val="accent3"/>
                </a:solidFill>
              </a:defRPr>
            </a:lvl5pPr>
            <a:lvl6pPr lvl="5" rtl="0">
              <a:lnSpc>
                <a:spcPct val="100000"/>
              </a:lnSpc>
              <a:spcBef>
                <a:spcPts val="1600"/>
              </a:spcBef>
              <a:spcAft>
                <a:spcPts val="0"/>
              </a:spcAft>
              <a:buNone/>
              <a:defRPr sz="1200">
                <a:solidFill>
                  <a:schemeClr val="accent3"/>
                </a:solidFill>
              </a:defRPr>
            </a:lvl6pPr>
            <a:lvl7pPr lvl="6" rtl="0">
              <a:lnSpc>
                <a:spcPct val="100000"/>
              </a:lnSpc>
              <a:spcBef>
                <a:spcPts val="1600"/>
              </a:spcBef>
              <a:spcAft>
                <a:spcPts val="0"/>
              </a:spcAft>
              <a:buNone/>
              <a:defRPr sz="1200">
                <a:solidFill>
                  <a:schemeClr val="accent3"/>
                </a:solidFill>
              </a:defRPr>
            </a:lvl7pPr>
            <a:lvl8pPr lvl="7" rtl="0">
              <a:lnSpc>
                <a:spcPct val="100000"/>
              </a:lnSpc>
              <a:spcBef>
                <a:spcPts val="1600"/>
              </a:spcBef>
              <a:spcAft>
                <a:spcPts val="0"/>
              </a:spcAft>
              <a:buNone/>
              <a:defRPr sz="1200">
                <a:solidFill>
                  <a:schemeClr val="accent3"/>
                </a:solidFill>
              </a:defRPr>
            </a:lvl8pPr>
            <a:lvl9pPr lvl="8" rtl="0">
              <a:lnSpc>
                <a:spcPct val="100000"/>
              </a:lnSpc>
              <a:spcBef>
                <a:spcPts val="1600"/>
              </a:spcBef>
              <a:spcAft>
                <a:spcPts val="1600"/>
              </a:spcAft>
              <a:buNone/>
              <a:defRPr sz="1200">
                <a:solidFill>
                  <a:schemeClr val="accent3"/>
                </a:solidFill>
              </a:defRPr>
            </a:lvl9pPr>
          </a:lstStyle>
          <a:p/>
        </p:txBody>
      </p:sp>
      <p:sp>
        <p:nvSpPr>
          <p:cNvPr id="45" name="Google Shape;45;p10"/>
          <p:cNvSpPr txBox="1"/>
          <p:nvPr>
            <p:ph idx="5" type="title"/>
          </p:nvPr>
        </p:nvSpPr>
        <p:spPr>
          <a:xfrm>
            <a:off x="719925" y="527399"/>
            <a:ext cx="1769700" cy="382200"/>
          </a:xfrm>
          <a:prstGeom prst="rect">
            <a:avLst/>
          </a:prstGeom>
          <a:noFill/>
          <a:ln>
            <a:noFill/>
          </a:ln>
        </p:spPr>
        <p:txBody>
          <a:bodyPr anchorCtr="0" anchor="b" bIns="0" lIns="91425" spcFirstLastPara="1" rIns="0" wrap="square" tIns="0">
            <a:noAutofit/>
          </a:bodyPr>
          <a:lstStyle>
            <a:lvl1pPr lvl="0" rtl="0">
              <a:spcBef>
                <a:spcPts val="0"/>
              </a:spcBef>
              <a:spcAft>
                <a:spcPts val="0"/>
              </a:spcAft>
              <a:buClr>
                <a:schemeClr val="accent3"/>
              </a:buClr>
              <a:buSzPts val="1400"/>
              <a:buNone/>
              <a:defRPr i="0" sz="1600">
                <a:solidFill>
                  <a:schemeClr val="accent3"/>
                </a:solidFill>
              </a:defRPr>
            </a:lvl1pPr>
            <a:lvl2pPr lvl="1" rtl="0" algn="ctr">
              <a:spcBef>
                <a:spcPts val="0"/>
              </a:spcBef>
              <a:spcAft>
                <a:spcPts val="0"/>
              </a:spcAft>
              <a:buClr>
                <a:schemeClr val="accent3"/>
              </a:buClr>
              <a:buSzPts val="1400"/>
              <a:buNone/>
              <a:defRPr sz="1400">
                <a:solidFill>
                  <a:schemeClr val="accent3"/>
                </a:solidFill>
              </a:defRPr>
            </a:lvl2pPr>
            <a:lvl3pPr lvl="2" rtl="0" algn="ctr">
              <a:spcBef>
                <a:spcPts val="0"/>
              </a:spcBef>
              <a:spcAft>
                <a:spcPts val="0"/>
              </a:spcAft>
              <a:buClr>
                <a:schemeClr val="accent3"/>
              </a:buClr>
              <a:buSzPts val="1400"/>
              <a:buNone/>
              <a:defRPr sz="1400">
                <a:solidFill>
                  <a:schemeClr val="accent3"/>
                </a:solidFill>
              </a:defRPr>
            </a:lvl3pPr>
            <a:lvl4pPr lvl="3" rtl="0" algn="ctr">
              <a:spcBef>
                <a:spcPts val="0"/>
              </a:spcBef>
              <a:spcAft>
                <a:spcPts val="0"/>
              </a:spcAft>
              <a:buClr>
                <a:schemeClr val="accent3"/>
              </a:buClr>
              <a:buSzPts val="1400"/>
              <a:buNone/>
              <a:defRPr sz="1400">
                <a:solidFill>
                  <a:schemeClr val="accent3"/>
                </a:solidFill>
              </a:defRPr>
            </a:lvl4pPr>
            <a:lvl5pPr lvl="4" rtl="0" algn="ctr">
              <a:spcBef>
                <a:spcPts val="0"/>
              </a:spcBef>
              <a:spcAft>
                <a:spcPts val="0"/>
              </a:spcAft>
              <a:buClr>
                <a:schemeClr val="accent3"/>
              </a:buClr>
              <a:buSzPts val="1400"/>
              <a:buNone/>
              <a:defRPr sz="1400">
                <a:solidFill>
                  <a:schemeClr val="accent3"/>
                </a:solidFill>
              </a:defRPr>
            </a:lvl5pPr>
            <a:lvl6pPr lvl="5" rtl="0" algn="ctr">
              <a:spcBef>
                <a:spcPts val="0"/>
              </a:spcBef>
              <a:spcAft>
                <a:spcPts val="0"/>
              </a:spcAft>
              <a:buClr>
                <a:schemeClr val="accent3"/>
              </a:buClr>
              <a:buSzPts val="1400"/>
              <a:buNone/>
              <a:defRPr sz="1400">
                <a:solidFill>
                  <a:schemeClr val="accent3"/>
                </a:solidFill>
              </a:defRPr>
            </a:lvl6pPr>
            <a:lvl7pPr lvl="6" rtl="0" algn="ctr">
              <a:spcBef>
                <a:spcPts val="0"/>
              </a:spcBef>
              <a:spcAft>
                <a:spcPts val="0"/>
              </a:spcAft>
              <a:buClr>
                <a:schemeClr val="accent3"/>
              </a:buClr>
              <a:buSzPts val="1400"/>
              <a:buNone/>
              <a:defRPr sz="1400">
                <a:solidFill>
                  <a:schemeClr val="accent3"/>
                </a:solidFill>
              </a:defRPr>
            </a:lvl7pPr>
            <a:lvl8pPr lvl="7" rtl="0" algn="ctr">
              <a:spcBef>
                <a:spcPts val="0"/>
              </a:spcBef>
              <a:spcAft>
                <a:spcPts val="0"/>
              </a:spcAft>
              <a:buClr>
                <a:schemeClr val="accent3"/>
              </a:buClr>
              <a:buSzPts val="1400"/>
              <a:buNone/>
              <a:defRPr sz="1400">
                <a:solidFill>
                  <a:schemeClr val="accent3"/>
                </a:solidFill>
              </a:defRPr>
            </a:lvl8pPr>
            <a:lvl9pPr lvl="8" rtl="0" algn="ctr">
              <a:spcBef>
                <a:spcPts val="0"/>
              </a:spcBef>
              <a:spcAft>
                <a:spcPts val="0"/>
              </a:spcAft>
              <a:buClr>
                <a:schemeClr val="accent3"/>
              </a:buClr>
              <a:buSzPts val="1400"/>
              <a:buNone/>
              <a:defRPr sz="1400">
                <a:solidFill>
                  <a:schemeClr val="accent3"/>
                </a:solidFill>
              </a:defRPr>
            </a:lvl9pPr>
          </a:lstStyle>
          <a:p/>
        </p:txBody>
      </p:sp>
      <p:sp>
        <p:nvSpPr>
          <p:cNvPr id="46" name="Google Shape;46;p10"/>
          <p:cNvSpPr txBox="1"/>
          <p:nvPr>
            <p:ph idx="6" type="subTitle"/>
          </p:nvPr>
        </p:nvSpPr>
        <p:spPr>
          <a:xfrm>
            <a:off x="719925" y="988103"/>
            <a:ext cx="1950300" cy="544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None/>
              <a:defRPr sz="1200">
                <a:solidFill>
                  <a:schemeClr val="accent3"/>
                </a:solidFill>
              </a:defRPr>
            </a:lvl1pPr>
            <a:lvl2pPr lvl="1" rtl="0">
              <a:lnSpc>
                <a:spcPct val="100000"/>
              </a:lnSpc>
              <a:spcBef>
                <a:spcPts val="1600"/>
              </a:spcBef>
              <a:spcAft>
                <a:spcPts val="0"/>
              </a:spcAft>
              <a:buNone/>
              <a:defRPr sz="1200">
                <a:solidFill>
                  <a:schemeClr val="accent3"/>
                </a:solidFill>
              </a:defRPr>
            </a:lvl2pPr>
            <a:lvl3pPr lvl="2" rtl="0">
              <a:lnSpc>
                <a:spcPct val="100000"/>
              </a:lnSpc>
              <a:spcBef>
                <a:spcPts val="1600"/>
              </a:spcBef>
              <a:spcAft>
                <a:spcPts val="0"/>
              </a:spcAft>
              <a:buNone/>
              <a:defRPr sz="1200">
                <a:solidFill>
                  <a:schemeClr val="accent3"/>
                </a:solidFill>
              </a:defRPr>
            </a:lvl3pPr>
            <a:lvl4pPr lvl="3" rtl="0">
              <a:lnSpc>
                <a:spcPct val="100000"/>
              </a:lnSpc>
              <a:spcBef>
                <a:spcPts val="1600"/>
              </a:spcBef>
              <a:spcAft>
                <a:spcPts val="0"/>
              </a:spcAft>
              <a:buNone/>
              <a:defRPr sz="1200">
                <a:solidFill>
                  <a:schemeClr val="accent3"/>
                </a:solidFill>
              </a:defRPr>
            </a:lvl4pPr>
            <a:lvl5pPr lvl="4" rtl="0">
              <a:lnSpc>
                <a:spcPct val="100000"/>
              </a:lnSpc>
              <a:spcBef>
                <a:spcPts val="1600"/>
              </a:spcBef>
              <a:spcAft>
                <a:spcPts val="0"/>
              </a:spcAft>
              <a:buNone/>
              <a:defRPr sz="1200">
                <a:solidFill>
                  <a:schemeClr val="accent3"/>
                </a:solidFill>
              </a:defRPr>
            </a:lvl5pPr>
            <a:lvl6pPr lvl="5" rtl="0">
              <a:lnSpc>
                <a:spcPct val="100000"/>
              </a:lnSpc>
              <a:spcBef>
                <a:spcPts val="1600"/>
              </a:spcBef>
              <a:spcAft>
                <a:spcPts val="0"/>
              </a:spcAft>
              <a:buNone/>
              <a:defRPr sz="1200">
                <a:solidFill>
                  <a:schemeClr val="accent3"/>
                </a:solidFill>
              </a:defRPr>
            </a:lvl6pPr>
            <a:lvl7pPr lvl="6" rtl="0">
              <a:lnSpc>
                <a:spcPct val="100000"/>
              </a:lnSpc>
              <a:spcBef>
                <a:spcPts val="1600"/>
              </a:spcBef>
              <a:spcAft>
                <a:spcPts val="0"/>
              </a:spcAft>
              <a:buNone/>
              <a:defRPr sz="1200">
                <a:solidFill>
                  <a:schemeClr val="accent3"/>
                </a:solidFill>
              </a:defRPr>
            </a:lvl7pPr>
            <a:lvl8pPr lvl="7" rtl="0">
              <a:lnSpc>
                <a:spcPct val="100000"/>
              </a:lnSpc>
              <a:spcBef>
                <a:spcPts val="1600"/>
              </a:spcBef>
              <a:spcAft>
                <a:spcPts val="0"/>
              </a:spcAft>
              <a:buNone/>
              <a:defRPr sz="1200">
                <a:solidFill>
                  <a:schemeClr val="accent3"/>
                </a:solidFill>
              </a:defRPr>
            </a:lvl8pPr>
            <a:lvl9pPr lvl="8" rtl="0">
              <a:lnSpc>
                <a:spcPct val="100000"/>
              </a:lnSpc>
              <a:spcBef>
                <a:spcPts val="1600"/>
              </a:spcBef>
              <a:spcAft>
                <a:spcPts val="1600"/>
              </a:spcAft>
              <a:buNone/>
              <a:defRPr sz="1200">
                <a:solidFill>
                  <a:schemeClr val="accent3"/>
                </a:solidFill>
              </a:defRPr>
            </a:lvl9pPr>
          </a:lstStyle>
          <a:p/>
        </p:txBody>
      </p:sp>
      <p:sp>
        <p:nvSpPr>
          <p:cNvPr id="47" name="Google Shape;47;p10"/>
          <p:cNvSpPr txBox="1"/>
          <p:nvPr>
            <p:ph idx="7" type="title"/>
          </p:nvPr>
        </p:nvSpPr>
        <p:spPr>
          <a:xfrm>
            <a:off x="3331975" y="3250459"/>
            <a:ext cx="1769400" cy="382200"/>
          </a:xfrm>
          <a:prstGeom prst="rect">
            <a:avLst/>
          </a:prstGeom>
          <a:noFill/>
          <a:ln>
            <a:noFill/>
          </a:ln>
        </p:spPr>
        <p:txBody>
          <a:bodyPr anchorCtr="0" anchor="b" bIns="0" lIns="91425" spcFirstLastPara="1" rIns="0" wrap="square" tIns="0">
            <a:noAutofit/>
          </a:bodyPr>
          <a:lstStyle>
            <a:lvl1pPr lvl="0" rtl="0">
              <a:spcBef>
                <a:spcPts val="0"/>
              </a:spcBef>
              <a:spcAft>
                <a:spcPts val="0"/>
              </a:spcAft>
              <a:buClr>
                <a:schemeClr val="lt1"/>
              </a:buClr>
              <a:buSzPts val="1400"/>
              <a:buNone/>
              <a:defRPr i="0" sz="16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
        <p:nvSpPr>
          <p:cNvPr id="48" name="Google Shape;48;p10"/>
          <p:cNvSpPr txBox="1"/>
          <p:nvPr>
            <p:ph idx="8" type="subTitle"/>
          </p:nvPr>
        </p:nvSpPr>
        <p:spPr>
          <a:xfrm>
            <a:off x="3331975" y="3711163"/>
            <a:ext cx="1950300" cy="544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1600"/>
              </a:spcBef>
              <a:spcAft>
                <a:spcPts val="0"/>
              </a:spcAft>
              <a:buNone/>
              <a:defRPr sz="1200">
                <a:solidFill>
                  <a:schemeClr val="lt1"/>
                </a:solidFill>
              </a:defRPr>
            </a:lvl2pPr>
            <a:lvl3pPr lvl="2" rtl="0">
              <a:lnSpc>
                <a:spcPct val="100000"/>
              </a:lnSpc>
              <a:spcBef>
                <a:spcPts val="1600"/>
              </a:spcBef>
              <a:spcAft>
                <a:spcPts val="0"/>
              </a:spcAft>
              <a:buNone/>
              <a:defRPr sz="1200">
                <a:solidFill>
                  <a:schemeClr val="lt1"/>
                </a:solidFill>
              </a:defRPr>
            </a:lvl3pPr>
            <a:lvl4pPr lvl="3" rtl="0">
              <a:lnSpc>
                <a:spcPct val="100000"/>
              </a:lnSpc>
              <a:spcBef>
                <a:spcPts val="1600"/>
              </a:spcBef>
              <a:spcAft>
                <a:spcPts val="0"/>
              </a:spcAft>
              <a:buNone/>
              <a:defRPr sz="1200">
                <a:solidFill>
                  <a:schemeClr val="lt1"/>
                </a:solidFill>
              </a:defRPr>
            </a:lvl4pPr>
            <a:lvl5pPr lvl="4" rtl="0">
              <a:lnSpc>
                <a:spcPct val="100000"/>
              </a:lnSpc>
              <a:spcBef>
                <a:spcPts val="1600"/>
              </a:spcBef>
              <a:spcAft>
                <a:spcPts val="0"/>
              </a:spcAft>
              <a:buNone/>
              <a:defRPr sz="1200">
                <a:solidFill>
                  <a:schemeClr val="lt1"/>
                </a:solidFill>
              </a:defRPr>
            </a:lvl5pPr>
            <a:lvl6pPr lvl="5" rtl="0">
              <a:lnSpc>
                <a:spcPct val="100000"/>
              </a:lnSpc>
              <a:spcBef>
                <a:spcPts val="1600"/>
              </a:spcBef>
              <a:spcAft>
                <a:spcPts val="0"/>
              </a:spcAft>
              <a:buNone/>
              <a:defRPr sz="1200">
                <a:solidFill>
                  <a:schemeClr val="lt1"/>
                </a:solidFill>
              </a:defRPr>
            </a:lvl6pPr>
            <a:lvl7pPr lvl="6" rtl="0">
              <a:lnSpc>
                <a:spcPct val="100000"/>
              </a:lnSpc>
              <a:spcBef>
                <a:spcPts val="1600"/>
              </a:spcBef>
              <a:spcAft>
                <a:spcPts val="0"/>
              </a:spcAft>
              <a:buNone/>
              <a:defRPr sz="1200">
                <a:solidFill>
                  <a:schemeClr val="lt1"/>
                </a:solidFill>
              </a:defRPr>
            </a:lvl7pPr>
            <a:lvl8pPr lvl="7" rtl="0">
              <a:lnSpc>
                <a:spcPct val="100000"/>
              </a:lnSpc>
              <a:spcBef>
                <a:spcPts val="1600"/>
              </a:spcBef>
              <a:spcAft>
                <a:spcPts val="0"/>
              </a:spcAft>
              <a:buNone/>
              <a:defRPr sz="1200">
                <a:solidFill>
                  <a:schemeClr val="lt1"/>
                </a:solidFill>
              </a:defRPr>
            </a:lvl8pPr>
            <a:lvl9pPr lvl="8" rtl="0">
              <a:lnSpc>
                <a:spcPct val="100000"/>
              </a:lnSpc>
              <a:spcBef>
                <a:spcPts val="1600"/>
              </a:spcBef>
              <a:spcAft>
                <a:spcPts val="1600"/>
              </a:spcAft>
              <a:buNone/>
              <a:defRPr sz="1200">
                <a:solidFill>
                  <a:schemeClr val="lt1"/>
                </a:solidFill>
              </a:defRPr>
            </a:lvl9pPr>
          </a:lstStyle>
          <a:p/>
        </p:txBody>
      </p:sp>
      <p:sp>
        <p:nvSpPr>
          <p:cNvPr id="49" name="Google Shape;49;p10"/>
          <p:cNvSpPr txBox="1"/>
          <p:nvPr>
            <p:ph idx="9" type="title"/>
          </p:nvPr>
        </p:nvSpPr>
        <p:spPr>
          <a:xfrm>
            <a:off x="3331975" y="1888929"/>
            <a:ext cx="1769400" cy="382200"/>
          </a:xfrm>
          <a:prstGeom prst="rect">
            <a:avLst/>
          </a:prstGeom>
          <a:noFill/>
          <a:ln>
            <a:noFill/>
          </a:ln>
        </p:spPr>
        <p:txBody>
          <a:bodyPr anchorCtr="0" anchor="b" bIns="0" lIns="91425" spcFirstLastPara="1" rIns="0" wrap="square" tIns="0">
            <a:noAutofit/>
          </a:bodyPr>
          <a:lstStyle>
            <a:lvl1pPr lvl="0" rtl="0">
              <a:spcBef>
                <a:spcPts val="0"/>
              </a:spcBef>
              <a:spcAft>
                <a:spcPts val="0"/>
              </a:spcAft>
              <a:buClr>
                <a:schemeClr val="lt1"/>
              </a:buClr>
              <a:buSzPts val="1400"/>
              <a:buNone/>
              <a:defRPr i="0" sz="16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
        <p:nvSpPr>
          <p:cNvPr id="50" name="Google Shape;50;p10"/>
          <p:cNvSpPr txBox="1"/>
          <p:nvPr>
            <p:ph idx="13" type="subTitle"/>
          </p:nvPr>
        </p:nvSpPr>
        <p:spPr>
          <a:xfrm>
            <a:off x="3331975" y="2349633"/>
            <a:ext cx="1950300" cy="544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1600"/>
              </a:spcBef>
              <a:spcAft>
                <a:spcPts val="0"/>
              </a:spcAft>
              <a:buNone/>
              <a:defRPr sz="1200">
                <a:solidFill>
                  <a:schemeClr val="lt1"/>
                </a:solidFill>
              </a:defRPr>
            </a:lvl2pPr>
            <a:lvl3pPr lvl="2" rtl="0">
              <a:lnSpc>
                <a:spcPct val="100000"/>
              </a:lnSpc>
              <a:spcBef>
                <a:spcPts val="1600"/>
              </a:spcBef>
              <a:spcAft>
                <a:spcPts val="0"/>
              </a:spcAft>
              <a:buNone/>
              <a:defRPr sz="1200">
                <a:solidFill>
                  <a:schemeClr val="lt1"/>
                </a:solidFill>
              </a:defRPr>
            </a:lvl3pPr>
            <a:lvl4pPr lvl="3" rtl="0">
              <a:lnSpc>
                <a:spcPct val="100000"/>
              </a:lnSpc>
              <a:spcBef>
                <a:spcPts val="1600"/>
              </a:spcBef>
              <a:spcAft>
                <a:spcPts val="0"/>
              </a:spcAft>
              <a:buNone/>
              <a:defRPr sz="1200">
                <a:solidFill>
                  <a:schemeClr val="lt1"/>
                </a:solidFill>
              </a:defRPr>
            </a:lvl4pPr>
            <a:lvl5pPr lvl="4" rtl="0">
              <a:lnSpc>
                <a:spcPct val="100000"/>
              </a:lnSpc>
              <a:spcBef>
                <a:spcPts val="1600"/>
              </a:spcBef>
              <a:spcAft>
                <a:spcPts val="0"/>
              </a:spcAft>
              <a:buNone/>
              <a:defRPr sz="1200">
                <a:solidFill>
                  <a:schemeClr val="lt1"/>
                </a:solidFill>
              </a:defRPr>
            </a:lvl5pPr>
            <a:lvl6pPr lvl="5" rtl="0">
              <a:lnSpc>
                <a:spcPct val="100000"/>
              </a:lnSpc>
              <a:spcBef>
                <a:spcPts val="1600"/>
              </a:spcBef>
              <a:spcAft>
                <a:spcPts val="0"/>
              </a:spcAft>
              <a:buNone/>
              <a:defRPr sz="1200">
                <a:solidFill>
                  <a:schemeClr val="lt1"/>
                </a:solidFill>
              </a:defRPr>
            </a:lvl6pPr>
            <a:lvl7pPr lvl="6" rtl="0">
              <a:lnSpc>
                <a:spcPct val="100000"/>
              </a:lnSpc>
              <a:spcBef>
                <a:spcPts val="1600"/>
              </a:spcBef>
              <a:spcAft>
                <a:spcPts val="0"/>
              </a:spcAft>
              <a:buNone/>
              <a:defRPr sz="1200">
                <a:solidFill>
                  <a:schemeClr val="lt1"/>
                </a:solidFill>
              </a:defRPr>
            </a:lvl7pPr>
            <a:lvl8pPr lvl="7" rtl="0">
              <a:lnSpc>
                <a:spcPct val="100000"/>
              </a:lnSpc>
              <a:spcBef>
                <a:spcPts val="1600"/>
              </a:spcBef>
              <a:spcAft>
                <a:spcPts val="0"/>
              </a:spcAft>
              <a:buNone/>
              <a:defRPr sz="1200">
                <a:solidFill>
                  <a:schemeClr val="lt1"/>
                </a:solidFill>
              </a:defRPr>
            </a:lvl8pPr>
            <a:lvl9pPr lvl="8" rtl="0">
              <a:lnSpc>
                <a:spcPct val="100000"/>
              </a:lnSpc>
              <a:spcBef>
                <a:spcPts val="1600"/>
              </a:spcBef>
              <a:spcAft>
                <a:spcPts val="1600"/>
              </a:spcAft>
              <a:buNone/>
              <a:defRPr sz="1200">
                <a:solidFill>
                  <a:schemeClr val="lt1"/>
                </a:solidFill>
              </a:defRPr>
            </a:lvl9pPr>
          </a:lstStyle>
          <a:p/>
        </p:txBody>
      </p:sp>
      <p:sp>
        <p:nvSpPr>
          <p:cNvPr id="51" name="Google Shape;51;p10"/>
          <p:cNvSpPr txBox="1"/>
          <p:nvPr>
            <p:ph idx="14" type="title"/>
          </p:nvPr>
        </p:nvSpPr>
        <p:spPr>
          <a:xfrm>
            <a:off x="3331975" y="527399"/>
            <a:ext cx="1769400" cy="382200"/>
          </a:xfrm>
          <a:prstGeom prst="rect">
            <a:avLst/>
          </a:prstGeom>
          <a:noFill/>
          <a:ln>
            <a:noFill/>
          </a:ln>
        </p:spPr>
        <p:txBody>
          <a:bodyPr anchorCtr="0" anchor="b" bIns="0" lIns="91425" spcFirstLastPara="1" rIns="0" wrap="square" tIns="0">
            <a:noAutofit/>
          </a:bodyPr>
          <a:lstStyle>
            <a:lvl1pPr lvl="0" rtl="0">
              <a:spcBef>
                <a:spcPts val="0"/>
              </a:spcBef>
              <a:spcAft>
                <a:spcPts val="0"/>
              </a:spcAft>
              <a:buClr>
                <a:schemeClr val="lt1"/>
              </a:buClr>
              <a:buSzPts val="1400"/>
              <a:buNone/>
              <a:defRPr i="0" sz="1600">
                <a:solidFill>
                  <a:schemeClr val="lt1"/>
                </a:solidFill>
              </a:defRPr>
            </a:lvl1pPr>
            <a:lvl2pPr lvl="1" rtl="0" algn="ctr">
              <a:spcBef>
                <a:spcPts val="0"/>
              </a:spcBef>
              <a:spcAft>
                <a:spcPts val="0"/>
              </a:spcAft>
              <a:buClr>
                <a:schemeClr val="lt1"/>
              </a:buClr>
              <a:buSzPts val="1400"/>
              <a:buNone/>
              <a:defRPr sz="1400">
                <a:solidFill>
                  <a:schemeClr val="lt1"/>
                </a:solidFill>
              </a:defRPr>
            </a:lvl2pPr>
            <a:lvl3pPr lvl="2" rtl="0" algn="ctr">
              <a:spcBef>
                <a:spcPts val="0"/>
              </a:spcBef>
              <a:spcAft>
                <a:spcPts val="0"/>
              </a:spcAft>
              <a:buClr>
                <a:schemeClr val="lt1"/>
              </a:buClr>
              <a:buSzPts val="1400"/>
              <a:buNone/>
              <a:defRPr sz="1400">
                <a:solidFill>
                  <a:schemeClr val="lt1"/>
                </a:solidFill>
              </a:defRPr>
            </a:lvl3pPr>
            <a:lvl4pPr lvl="3" rtl="0" algn="ctr">
              <a:spcBef>
                <a:spcPts val="0"/>
              </a:spcBef>
              <a:spcAft>
                <a:spcPts val="0"/>
              </a:spcAft>
              <a:buClr>
                <a:schemeClr val="lt1"/>
              </a:buClr>
              <a:buSzPts val="1400"/>
              <a:buNone/>
              <a:defRPr sz="1400">
                <a:solidFill>
                  <a:schemeClr val="lt1"/>
                </a:solidFill>
              </a:defRPr>
            </a:lvl4pPr>
            <a:lvl5pPr lvl="4" rtl="0" algn="ctr">
              <a:spcBef>
                <a:spcPts val="0"/>
              </a:spcBef>
              <a:spcAft>
                <a:spcPts val="0"/>
              </a:spcAft>
              <a:buClr>
                <a:schemeClr val="lt1"/>
              </a:buClr>
              <a:buSzPts val="1400"/>
              <a:buNone/>
              <a:defRPr sz="1400">
                <a:solidFill>
                  <a:schemeClr val="lt1"/>
                </a:solidFill>
              </a:defRPr>
            </a:lvl5pPr>
            <a:lvl6pPr lvl="5" rtl="0" algn="ctr">
              <a:spcBef>
                <a:spcPts val="0"/>
              </a:spcBef>
              <a:spcAft>
                <a:spcPts val="0"/>
              </a:spcAft>
              <a:buClr>
                <a:schemeClr val="lt1"/>
              </a:buClr>
              <a:buSzPts val="1400"/>
              <a:buNone/>
              <a:defRPr sz="1400">
                <a:solidFill>
                  <a:schemeClr val="lt1"/>
                </a:solidFill>
              </a:defRPr>
            </a:lvl6pPr>
            <a:lvl7pPr lvl="6" rtl="0" algn="ctr">
              <a:spcBef>
                <a:spcPts val="0"/>
              </a:spcBef>
              <a:spcAft>
                <a:spcPts val="0"/>
              </a:spcAft>
              <a:buClr>
                <a:schemeClr val="lt1"/>
              </a:buClr>
              <a:buSzPts val="1400"/>
              <a:buNone/>
              <a:defRPr sz="1400">
                <a:solidFill>
                  <a:schemeClr val="lt1"/>
                </a:solidFill>
              </a:defRPr>
            </a:lvl7pPr>
            <a:lvl8pPr lvl="7" rtl="0" algn="ctr">
              <a:spcBef>
                <a:spcPts val="0"/>
              </a:spcBef>
              <a:spcAft>
                <a:spcPts val="0"/>
              </a:spcAft>
              <a:buClr>
                <a:schemeClr val="lt1"/>
              </a:buClr>
              <a:buSzPts val="1400"/>
              <a:buNone/>
              <a:defRPr sz="1400">
                <a:solidFill>
                  <a:schemeClr val="lt1"/>
                </a:solidFill>
              </a:defRPr>
            </a:lvl8pPr>
            <a:lvl9pPr lvl="8" rtl="0" algn="ctr">
              <a:spcBef>
                <a:spcPts val="0"/>
              </a:spcBef>
              <a:spcAft>
                <a:spcPts val="0"/>
              </a:spcAft>
              <a:buClr>
                <a:schemeClr val="lt1"/>
              </a:buClr>
              <a:buSzPts val="1400"/>
              <a:buNone/>
              <a:defRPr sz="1400">
                <a:solidFill>
                  <a:schemeClr val="lt1"/>
                </a:solidFill>
              </a:defRPr>
            </a:lvl9pPr>
          </a:lstStyle>
          <a:p/>
        </p:txBody>
      </p:sp>
      <p:sp>
        <p:nvSpPr>
          <p:cNvPr id="52" name="Google Shape;52;p10"/>
          <p:cNvSpPr txBox="1"/>
          <p:nvPr>
            <p:ph idx="15" type="subTitle"/>
          </p:nvPr>
        </p:nvSpPr>
        <p:spPr>
          <a:xfrm>
            <a:off x="3331975" y="988103"/>
            <a:ext cx="1950300" cy="5448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None/>
              <a:defRPr sz="1200">
                <a:solidFill>
                  <a:schemeClr val="lt1"/>
                </a:solidFill>
              </a:defRPr>
            </a:lvl1pPr>
            <a:lvl2pPr lvl="1" rtl="0">
              <a:lnSpc>
                <a:spcPct val="100000"/>
              </a:lnSpc>
              <a:spcBef>
                <a:spcPts val="1600"/>
              </a:spcBef>
              <a:spcAft>
                <a:spcPts val="0"/>
              </a:spcAft>
              <a:buNone/>
              <a:defRPr sz="1200">
                <a:solidFill>
                  <a:schemeClr val="lt1"/>
                </a:solidFill>
              </a:defRPr>
            </a:lvl2pPr>
            <a:lvl3pPr lvl="2" rtl="0">
              <a:lnSpc>
                <a:spcPct val="100000"/>
              </a:lnSpc>
              <a:spcBef>
                <a:spcPts val="1600"/>
              </a:spcBef>
              <a:spcAft>
                <a:spcPts val="0"/>
              </a:spcAft>
              <a:buNone/>
              <a:defRPr sz="1200">
                <a:solidFill>
                  <a:schemeClr val="lt1"/>
                </a:solidFill>
              </a:defRPr>
            </a:lvl3pPr>
            <a:lvl4pPr lvl="3" rtl="0">
              <a:lnSpc>
                <a:spcPct val="100000"/>
              </a:lnSpc>
              <a:spcBef>
                <a:spcPts val="1600"/>
              </a:spcBef>
              <a:spcAft>
                <a:spcPts val="0"/>
              </a:spcAft>
              <a:buNone/>
              <a:defRPr sz="1200">
                <a:solidFill>
                  <a:schemeClr val="lt1"/>
                </a:solidFill>
              </a:defRPr>
            </a:lvl4pPr>
            <a:lvl5pPr lvl="4" rtl="0">
              <a:lnSpc>
                <a:spcPct val="100000"/>
              </a:lnSpc>
              <a:spcBef>
                <a:spcPts val="1600"/>
              </a:spcBef>
              <a:spcAft>
                <a:spcPts val="0"/>
              </a:spcAft>
              <a:buNone/>
              <a:defRPr sz="1200">
                <a:solidFill>
                  <a:schemeClr val="lt1"/>
                </a:solidFill>
              </a:defRPr>
            </a:lvl5pPr>
            <a:lvl6pPr lvl="5" rtl="0">
              <a:lnSpc>
                <a:spcPct val="100000"/>
              </a:lnSpc>
              <a:spcBef>
                <a:spcPts val="1600"/>
              </a:spcBef>
              <a:spcAft>
                <a:spcPts val="0"/>
              </a:spcAft>
              <a:buNone/>
              <a:defRPr sz="1200">
                <a:solidFill>
                  <a:schemeClr val="lt1"/>
                </a:solidFill>
              </a:defRPr>
            </a:lvl6pPr>
            <a:lvl7pPr lvl="6" rtl="0">
              <a:lnSpc>
                <a:spcPct val="100000"/>
              </a:lnSpc>
              <a:spcBef>
                <a:spcPts val="1600"/>
              </a:spcBef>
              <a:spcAft>
                <a:spcPts val="0"/>
              </a:spcAft>
              <a:buNone/>
              <a:defRPr sz="1200">
                <a:solidFill>
                  <a:schemeClr val="lt1"/>
                </a:solidFill>
              </a:defRPr>
            </a:lvl7pPr>
            <a:lvl8pPr lvl="7" rtl="0">
              <a:lnSpc>
                <a:spcPct val="100000"/>
              </a:lnSpc>
              <a:spcBef>
                <a:spcPts val="1600"/>
              </a:spcBef>
              <a:spcAft>
                <a:spcPts val="0"/>
              </a:spcAft>
              <a:buNone/>
              <a:defRPr sz="1200">
                <a:solidFill>
                  <a:schemeClr val="lt1"/>
                </a:solidFill>
              </a:defRPr>
            </a:lvl8pPr>
            <a:lvl9pPr lvl="8" rtl="0">
              <a:lnSpc>
                <a:spcPct val="100000"/>
              </a:lnSpc>
              <a:spcBef>
                <a:spcPts val="1600"/>
              </a:spcBef>
              <a:spcAft>
                <a:spcPts val="1600"/>
              </a:spcAft>
              <a:buNone/>
              <a:defRPr sz="1200">
                <a:solidFill>
                  <a:schemeClr val="lt1"/>
                </a:solidFill>
              </a:defRPr>
            </a:lvl9pPr>
          </a:lstStyle>
          <a:p/>
        </p:txBody>
      </p:sp>
      <p:cxnSp>
        <p:nvCxnSpPr>
          <p:cNvPr id="53" name="Google Shape;53;p10"/>
          <p:cNvCxnSpPr/>
          <p:nvPr/>
        </p:nvCxnSpPr>
        <p:spPr>
          <a:xfrm>
            <a:off x="7443983" y="2863300"/>
            <a:ext cx="931200" cy="0"/>
          </a:xfrm>
          <a:prstGeom prst="straightConnector1">
            <a:avLst/>
          </a:prstGeom>
          <a:noFill/>
          <a:ln cap="flat" cmpd="sng" w="19050">
            <a:solidFill>
              <a:srgbClr val="292938"/>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4"/>
              </a:buClr>
              <a:buSzPts val="2800"/>
              <a:buFont typeface="Abril Fatface"/>
              <a:buNone/>
              <a:defRPr sz="2800">
                <a:solidFill>
                  <a:schemeClr val="accent4"/>
                </a:solidFill>
                <a:latin typeface="Abril Fatface"/>
                <a:ea typeface="Abril Fatface"/>
                <a:cs typeface="Abril Fatface"/>
                <a:sym typeface="Abril Fatface"/>
              </a:defRPr>
            </a:lvl1pPr>
            <a:lvl2pPr lvl="1">
              <a:spcBef>
                <a:spcPts val="0"/>
              </a:spcBef>
              <a:spcAft>
                <a:spcPts val="0"/>
              </a:spcAft>
              <a:buClr>
                <a:schemeClr val="accent4"/>
              </a:buClr>
              <a:buSzPts val="2800"/>
              <a:buFont typeface="Abril Fatface"/>
              <a:buNone/>
              <a:defRPr sz="2800">
                <a:solidFill>
                  <a:schemeClr val="accent4"/>
                </a:solidFill>
                <a:latin typeface="Abril Fatface"/>
                <a:ea typeface="Abril Fatface"/>
                <a:cs typeface="Abril Fatface"/>
                <a:sym typeface="Abril Fatface"/>
              </a:defRPr>
            </a:lvl2pPr>
            <a:lvl3pPr lvl="2">
              <a:spcBef>
                <a:spcPts val="0"/>
              </a:spcBef>
              <a:spcAft>
                <a:spcPts val="0"/>
              </a:spcAft>
              <a:buClr>
                <a:schemeClr val="accent4"/>
              </a:buClr>
              <a:buSzPts val="2800"/>
              <a:buFont typeface="Abril Fatface"/>
              <a:buNone/>
              <a:defRPr sz="2800">
                <a:solidFill>
                  <a:schemeClr val="accent4"/>
                </a:solidFill>
                <a:latin typeface="Abril Fatface"/>
                <a:ea typeface="Abril Fatface"/>
                <a:cs typeface="Abril Fatface"/>
                <a:sym typeface="Abril Fatface"/>
              </a:defRPr>
            </a:lvl3pPr>
            <a:lvl4pPr lvl="3">
              <a:spcBef>
                <a:spcPts val="0"/>
              </a:spcBef>
              <a:spcAft>
                <a:spcPts val="0"/>
              </a:spcAft>
              <a:buClr>
                <a:schemeClr val="accent4"/>
              </a:buClr>
              <a:buSzPts val="2800"/>
              <a:buFont typeface="Abril Fatface"/>
              <a:buNone/>
              <a:defRPr sz="2800">
                <a:solidFill>
                  <a:schemeClr val="accent4"/>
                </a:solidFill>
                <a:latin typeface="Abril Fatface"/>
                <a:ea typeface="Abril Fatface"/>
                <a:cs typeface="Abril Fatface"/>
                <a:sym typeface="Abril Fatface"/>
              </a:defRPr>
            </a:lvl4pPr>
            <a:lvl5pPr lvl="4">
              <a:spcBef>
                <a:spcPts val="0"/>
              </a:spcBef>
              <a:spcAft>
                <a:spcPts val="0"/>
              </a:spcAft>
              <a:buClr>
                <a:schemeClr val="accent4"/>
              </a:buClr>
              <a:buSzPts val="2800"/>
              <a:buFont typeface="Abril Fatface"/>
              <a:buNone/>
              <a:defRPr sz="2800">
                <a:solidFill>
                  <a:schemeClr val="accent4"/>
                </a:solidFill>
                <a:latin typeface="Abril Fatface"/>
                <a:ea typeface="Abril Fatface"/>
                <a:cs typeface="Abril Fatface"/>
                <a:sym typeface="Abril Fatface"/>
              </a:defRPr>
            </a:lvl5pPr>
            <a:lvl6pPr lvl="5">
              <a:spcBef>
                <a:spcPts val="0"/>
              </a:spcBef>
              <a:spcAft>
                <a:spcPts val="0"/>
              </a:spcAft>
              <a:buClr>
                <a:schemeClr val="accent4"/>
              </a:buClr>
              <a:buSzPts val="2800"/>
              <a:buFont typeface="Abril Fatface"/>
              <a:buNone/>
              <a:defRPr sz="2800">
                <a:solidFill>
                  <a:schemeClr val="accent4"/>
                </a:solidFill>
                <a:latin typeface="Abril Fatface"/>
                <a:ea typeface="Abril Fatface"/>
                <a:cs typeface="Abril Fatface"/>
                <a:sym typeface="Abril Fatface"/>
              </a:defRPr>
            </a:lvl6pPr>
            <a:lvl7pPr lvl="6">
              <a:spcBef>
                <a:spcPts val="0"/>
              </a:spcBef>
              <a:spcAft>
                <a:spcPts val="0"/>
              </a:spcAft>
              <a:buClr>
                <a:schemeClr val="accent4"/>
              </a:buClr>
              <a:buSzPts val="2800"/>
              <a:buFont typeface="Abril Fatface"/>
              <a:buNone/>
              <a:defRPr sz="2800">
                <a:solidFill>
                  <a:schemeClr val="accent4"/>
                </a:solidFill>
                <a:latin typeface="Abril Fatface"/>
                <a:ea typeface="Abril Fatface"/>
                <a:cs typeface="Abril Fatface"/>
                <a:sym typeface="Abril Fatface"/>
              </a:defRPr>
            </a:lvl7pPr>
            <a:lvl8pPr lvl="7">
              <a:spcBef>
                <a:spcPts val="0"/>
              </a:spcBef>
              <a:spcAft>
                <a:spcPts val="0"/>
              </a:spcAft>
              <a:buClr>
                <a:schemeClr val="accent4"/>
              </a:buClr>
              <a:buSzPts val="2800"/>
              <a:buFont typeface="Abril Fatface"/>
              <a:buNone/>
              <a:defRPr sz="2800">
                <a:solidFill>
                  <a:schemeClr val="accent4"/>
                </a:solidFill>
                <a:latin typeface="Abril Fatface"/>
                <a:ea typeface="Abril Fatface"/>
                <a:cs typeface="Abril Fatface"/>
                <a:sym typeface="Abril Fatface"/>
              </a:defRPr>
            </a:lvl8pPr>
            <a:lvl9pPr lvl="8">
              <a:spcBef>
                <a:spcPts val="0"/>
              </a:spcBef>
              <a:spcAft>
                <a:spcPts val="0"/>
              </a:spcAft>
              <a:buClr>
                <a:schemeClr val="accent4"/>
              </a:buClr>
              <a:buSzPts val="2800"/>
              <a:buFont typeface="Abril Fatface"/>
              <a:buNone/>
              <a:defRPr sz="2800">
                <a:solidFill>
                  <a:schemeClr val="accent4"/>
                </a:solidFill>
                <a:latin typeface="Abril Fatface"/>
                <a:ea typeface="Abril Fatface"/>
                <a:cs typeface="Abril Fatface"/>
                <a:sym typeface="Abril Fatfac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4"/>
              </a:buClr>
              <a:buSzPts val="1800"/>
              <a:buFont typeface="Antic"/>
              <a:buChar char="●"/>
              <a:defRPr sz="1800">
                <a:solidFill>
                  <a:schemeClr val="accent4"/>
                </a:solidFill>
                <a:latin typeface="Antic"/>
                <a:ea typeface="Antic"/>
                <a:cs typeface="Antic"/>
                <a:sym typeface="Antic"/>
              </a:defRPr>
            </a:lvl1pPr>
            <a:lvl2pPr indent="-317500" lvl="1" marL="914400">
              <a:lnSpc>
                <a:spcPct val="115000"/>
              </a:lnSpc>
              <a:spcBef>
                <a:spcPts val="1600"/>
              </a:spcBef>
              <a:spcAft>
                <a:spcPts val="0"/>
              </a:spcAft>
              <a:buClr>
                <a:schemeClr val="accent4"/>
              </a:buClr>
              <a:buSzPts val="1400"/>
              <a:buFont typeface="Antic"/>
              <a:buChar char="○"/>
              <a:defRPr>
                <a:solidFill>
                  <a:schemeClr val="accent4"/>
                </a:solidFill>
                <a:latin typeface="Antic"/>
                <a:ea typeface="Antic"/>
                <a:cs typeface="Antic"/>
                <a:sym typeface="Antic"/>
              </a:defRPr>
            </a:lvl2pPr>
            <a:lvl3pPr indent="-317500" lvl="2" marL="1371600">
              <a:lnSpc>
                <a:spcPct val="115000"/>
              </a:lnSpc>
              <a:spcBef>
                <a:spcPts val="1600"/>
              </a:spcBef>
              <a:spcAft>
                <a:spcPts val="0"/>
              </a:spcAft>
              <a:buClr>
                <a:schemeClr val="accent4"/>
              </a:buClr>
              <a:buSzPts val="1400"/>
              <a:buFont typeface="Antic"/>
              <a:buChar char="■"/>
              <a:defRPr>
                <a:solidFill>
                  <a:schemeClr val="accent4"/>
                </a:solidFill>
                <a:latin typeface="Antic"/>
                <a:ea typeface="Antic"/>
                <a:cs typeface="Antic"/>
                <a:sym typeface="Antic"/>
              </a:defRPr>
            </a:lvl3pPr>
            <a:lvl4pPr indent="-317500" lvl="3" marL="1828800">
              <a:lnSpc>
                <a:spcPct val="115000"/>
              </a:lnSpc>
              <a:spcBef>
                <a:spcPts val="1600"/>
              </a:spcBef>
              <a:spcAft>
                <a:spcPts val="0"/>
              </a:spcAft>
              <a:buClr>
                <a:schemeClr val="accent4"/>
              </a:buClr>
              <a:buSzPts val="1400"/>
              <a:buFont typeface="Antic"/>
              <a:buChar char="●"/>
              <a:defRPr>
                <a:solidFill>
                  <a:schemeClr val="accent4"/>
                </a:solidFill>
                <a:latin typeface="Antic"/>
                <a:ea typeface="Antic"/>
                <a:cs typeface="Antic"/>
                <a:sym typeface="Antic"/>
              </a:defRPr>
            </a:lvl4pPr>
            <a:lvl5pPr indent="-317500" lvl="4" marL="2286000">
              <a:lnSpc>
                <a:spcPct val="115000"/>
              </a:lnSpc>
              <a:spcBef>
                <a:spcPts val="1600"/>
              </a:spcBef>
              <a:spcAft>
                <a:spcPts val="0"/>
              </a:spcAft>
              <a:buClr>
                <a:schemeClr val="accent4"/>
              </a:buClr>
              <a:buSzPts val="1400"/>
              <a:buFont typeface="Antic"/>
              <a:buChar char="○"/>
              <a:defRPr>
                <a:solidFill>
                  <a:schemeClr val="accent4"/>
                </a:solidFill>
                <a:latin typeface="Antic"/>
                <a:ea typeface="Antic"/>
                <a:cs typeface="Antic"/>
                <a:sym typeface="Antic"/>
              </a:defRPr>
            </a:lvl5pPr>
            <a:lvl6pPr indent="-317500" lvl="5" marL="2743200">
              <a:lnSpc>
                <a:spcPct val="115000"/>
              </a:lnSpc>
              <a:spcBef>
                <a:spcPts val="1600"/>
              </a:spcBef>
              <a:spcAft>
                <a:spcPts val="0"/>
              </a:spcAft>
              <a:buClr>
                <a:schemeClr val="accent4"/>
              </a:buClr>
              <a:buSzPts val="1400"/>
              <a:buFont typeface="Antic"/>
              <a:buChar char="■"/>
              <a:defRPr>
                <a:solidFill>
                  <a:schemeClr val="accent4"/>
                </a:solidFill>
                <a:latin typeface="Antic"/>
                <a:ea typeface="Antic"/>
                <a:cs typeface="Antic"/>
                <a:sym typeface="Antic"/>
              </a:defRPr>
            </a:lvl6pPr>
            <a:lvl7pPr indent="-317500" lvl="6" marL="3200400">
              <a:lnSpc>
                <a:spcPct val="115000"/>
              </a:lnSpc>
              <a:spcBef>
                <a:spcPts val="1600"/>
              </a:spcBef>
              <a:spcAft>
                <a:spcPts val="0"/>
              </a:spcAft>
              <a:buClr>
                <a:schemeClr val="accent4"/>
              </a:buClr>
              <a:buSzPts val="1400"/>
              <a:buFont typeface="Antic"/>
              <a:buChar char="●"/>
              <a:defRPr>
                <a:solidFill>
                  <a:schemeClr val="accent4"/>
                </a:solidFill>
                <a:latin typeface="Antic"/>
                <a:ea typeface="Antic"/>
                <a:cs typeface="Antic"/>
                <a:sym typeface="Antic"/>
              </a:defRPr>
            </a:lvl7pPr>
            <a:lvl8pPr indent="-317500" lvl="7" marL="3657600">
              <a:lnSpc>
                <a:spcPct val="115000"/>
              </a:lnSpc>
              <a:spcBef>
                <a:spcPts val="1600"/>
              </a:spcBef>
              <a:spcAft>
                <a:spcPts val="0"/>
              </a:spcAft>
              <a:buClr>
                <a:schemeClr val="accent4"/>
              </a:buClr>
              <a:buSzPts val="1400"/>
              <a:buFont typeface="Antic"/>
              <a:buChar char="○"/>
              <a:defRPr>
                <a:solidFill>
                  <a:schemeClr val="accent4"/>
                </a:solidFill>
                <a:latin typeface="Antic"/>
                <a:ea typeface="Antic"/>
                <a:cs typeface="Antic"/>
                <a:sym typeface="Antic"/>
              </a:defRPr>
            </a:lvl8pPr>
            <a:lvl9pPr indent="-317500" lvl="8" marL="4114800">
              <a:lnSpc>
                <a:spcPct val="115000"/>
              </a:lnSpc>
              <a:spcBef>
                <a:spcPts val="1600"/>
              </a:spcBef>
              <a:spcAft>
                <a:spcPts val="1600"/>
              </a:spcAft>
              <a:buClr>
                <a:schemeClr val="accent4"/>
              </a:buClr>
              <a:buSzPts val="1400"/>
              <a:buFont typeface="Antic"/>
              <a:buChar char="■"/>
              <a:defRPr>
                <a:solidFill>
                  <a:schemeClr val="accent4"/>
                </a:solidFill>
                <a:latin typeface="Antic"/>
                <a:ea typeface="Antic"/>
                <a:cs typeface="Antic"/>
                <a:sym typeface="Ant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11" name="Shape 111"/>
        <p:cNvGrpSpPr/>
        <p:nvPr/>
      </p:nvGrpSpPr>
      <p:grpSpPr>
        <a:xfrm>
          <a:off x="0" y="0"/>
          <a:ext cx="0" cy="0"/>
          <a:chOff x="0" y="0"/>
          <a:chExt cx="0" cy="0"/>
        </a:xfrm>
      </p:grpSpPr>
      <p:pic>
        <p:nvPicPr>
          <p:cNvPr id="112" name="Google Shape;112;p22"/>
          <p:cNvPicPr preferRelativeResize="0"/>
          <p:nvPr/>
        </p:nvPicPr>
        <p:blipFill rotWithShape="1">
          <a:blip r:embed="rId3">
            <a:alphaModFix/>
          </a:blip>
          <a:srcRect b="62511" l="0" r="0" t="0"/>
          <a:stretch/>
        </p:blipFill>
        <p:spPr>
          <a:xfrm>
            <a:off x="767350" y="862525"/>
            <a:ext cx="7609298" cy="4279931"/>
          </a:xfrm>
          <a:prstGeom prst="rect">
            <a:avLst/>
          </a:prstGeom>
          <a:noFill/>
          <a:ln>
            <a:noFill/>
          </a:ln>
        </p:spPr>
      </p:pic>
      <p:sp>
        <p:nvSpPr>
          <p:cNvPr id="113" name="Google Shape;113;p22"/>
          <p:cNvSpPr txBox="1"/>
          <p:nvPr>
            <p:ph type="ctrTitle"/>
          </p:nvPr>
        </p:nvSpPr>
        <p:spPr>
          <a:xfrm>
            <a:off x="1112750" y="1074058"/>
            <a:ext cx="6285000" cy="313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Tom</a:t>
            </a:r>
            <a:endParaRPr/>
          </a:p>
          <a:p>
            <a:pPr indent="0" lvl="0" marL="0" rtl="0" algn="l">
              <a:spcBef>
                <a:spcPts val="0"/>
              </a:spcBef>
              <a:spcAft>
                <a:spcPts val="0"/>
              </a:spcAft>
              <a:buNone/>
            </a:pPr>
            <a:r>
              <a:rPr lang="en"/>
              <a:t>Patterson</a:t>
            </a:r>
            <a:endParaRPr/>
          </a:p>
        </p:txBody>
      </p:sp>
      <p:sp>
        <p:nvSpPr>
          <p:cNvPr id="114" name="Google Shape;114;p22"/>
          <p:cNvSpPr txBox="1"/>
          <p:nvPr>
            <p:ph idx="1" type="subTitle"/>
          </p:nvPr>
        </p:nvSpPr>
        <p:spPr>
          <a:xfrm>
            <a:off x="1112750" y="4212050"/>
            <a:ext cx="4161900" cy="322500"/>
          </a:xfrm>
          <a:prstGeom prst="rect">
            <a:avLst/>
          </a:prstGeom>
        </p:spPr>
        <p:txBody>
          <a:bodyPr anchorCtr="0" anchor="ctr" bIns="91425" lIns="90000" spcFirstLastPara="1" rIns="91425" wrap="square" tIns="91425">
            <a:noAutofit/>
          </a:bodyPr>
          <a:lstStyle/>
          <a:p>
            <a:pPr indent="0" lvl="0" marL="0" rtl="0" algn="l">
              <a:spcBef>
                <a:spcPts val="0"/>
              </a:spcBef>
              <a:spcAft>
                <a:spcPts val="1600"/>
              </a:spcAft>
              <a:buNone/>
            </a:pPr>
            <a:r>
              <a:rPr lang="en"/>
              <a:t>By: Yee Ping, Kabilash, Stefanie, Sze Yan and Dylan</a:t>
            </a:r>
            <a:endParaRPr/>
          </a:p>
        </p:txBody>
      </p:sp>
      <p:sp>
        <p:nvSpPr>
          <p:cNvPr id="115" name="Google Shape;115;p22"/>
          <p:cNvSpPr txBox="1"/>
          <p:nvPr>
            <p:ph idx="2" type="subTitle"/>
          </p:nvPr>
        </p:nvSpPr>
        <p:spPr>
          <a:xfrm>
            <a:off x="3277550" y="416300"/>
            <a:ext cx="5101200" cy="225300"/>
          </a:xfrm>
          <a:prstGeom prst="rect">
            <a:avLst/>
          </a:prstGeom>
        </p:spPr>
        <p:txBody>
          <a:bodyPr anchorCtr="0" anchor="t" bIns="0" lIns="91425" spcFirstLastPara="1" rIns="91425" wrap="square" tIns="91425">
            <a:noAutofit/>
          </a:bodyPr>
          <a:lstStyle/>
          <a:p>
            <a:pPr indent="0" lvl="0" marL="0" rtl="0" algn="r">
              <a:spcBef>
                <a:spcPts val="0"/>
              </a:spcBef>
              <a:spcAft>
                <a:spcPts val="1600"/>
              </a:spcAft>
              <a:buNone/>
            </a:pPr>
            <a:r>
              <a:rPr lang="en">
                <a:solidFill>
                  <a:schemeClr val="lt1"/>
                </a:solidFill>
                <a:latin typeface="Antic"/>
                <a:ea typeface="Antic"/>
                <a:cs typeface="Antic"/>
                <a:sym typeface="Antic"/>
              </a:rPr>
              <a:t>PORTFOLIO || TOM PATTERSON</a:t>
            </a:r>
            <a:endParaRPr>
              <a:solidFill>
                <a:schemeClr val="lt1"/>
              </a:solidFill>
              <a:latin typeface="Antic"/>
              <a:ea typeface="Antic"/>
              <a:cs typeface="Antic"/>
              <a:sym typeface="Antic"/>
            </a:endParaRPr>
          </a:p>
        </p:txBody>
      </p:sp>
      <p:cxnSp>
        <p:nvCxnSpPr>
          <p:cNvPr id="116" name="Google Shape;116;p22"/>
          <p:cNvCxnSpPr/>
          <p:nvPr/>
        </p:nvCxnSpPr>
        <p:spPr>
          <a:xfrm>
            <a:off x="767175" y="751975"/>
            <a:ext cx="7608000" cy="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0" name="Shape 120"/>
        <p:cNvGrpSpPr/>
        <p:nvPr/>
      </p:nvGrpSpPr>
      <p:grpSpPr>
        <a:xfrm>
          <a:off x="0" y="0"/>
          <a:ext cx="0" cy="0"/>
          <a:chOff x="0" y="0"/>
          <a:chExt cx="0" cy="0"/>
        </a:xfrm>
      </p:grpSpPr>
      <p:sp>
        <p:nvSpPr>
          <p:cNvPr id="121" name="Google Shape;121;p23"/>
          <p:cNvSpPr txBox="1"/>
          <p:nvPr>
            <p:ph type="ctrTitle"/>
          </p:nvPr>
        </p:nvSpPr>
        <p:spPr>
          <a:xfrm>
            <a:off x="5180175" y="783525"/>
            <a:ext cx="3195000" cy="21492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About Us</a:t>
            </a:r>
            <a:endParaRPr/>
          </a:p>
        </p:txBody>
      </p:sp>
      <p:pic>
        <p:nvPicPr>
          <p:cNvPr id="122" name="Google Shape;122;p23"/>
          <p:cNvPicPr preferRelativeResize="0"/>
          <p:nvPr/>
        </p:nvPicPr>
        <p:blipFill rotWithShape="1">
          <a:blip r:embed="rId3">
            <a:alphaModFix/>
          </a:blip>
          <a:srcRect b="9501" l="0" r="0" t="9501"/>
          <a:stretch/>
        </p:blipFill>
        <p:spPr>
          <a:xfrm>
            <a:off x="766650" y="862525"/>
            <a:ext cx="3522662" cy="4280975"/>
          </a:xfrm>
          <a:prstGeom prst="rect">
            <a:avLst/>
          </a:prstGeom>
          <a:noFill/>
          <a:ln>
            <a:noFill/>
          </a:ln>
        </p:spPr>
      </p:pic>
      <p:sp>
        <p:nvSpPr>
          <p:cNvPr id="123" name="Google Shape;123;p23"/>
          <p:cNvSpPr txBox="1"/>
          <p:nvPr>
            <p:ph idx="1" type="subTitle"/>
          </p:nvPr>
        </p:nvSpPr>
        <p:spPr>
          <a:xfrm>
            <a:off x="5029425" y="3146400"/>
            <a:ext cx="3562200" cy="135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Group of </a:t>
            </a:r>
            <a:r>
              <a:rPr lang="en"/>
              <a:t>passionate</a:t>
            </a:r>
            <a:r>
              <a:rPr lang="en"/>
              <a:t> individuals wanting to </a:t>
            </a:r>
            <a:r>
              <a:rPr lang="en"/>
              <a:t>revolutionise</a:t>
            </a:r>
            <a:r>
              <a:rPr lang="en"/>
              <a:t> the fashion industry by making sustainable fashion the new future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7" name="Shape 127"/>
        <p:cNvGrpSpPr/>
        <p:nvPr/>
      </p:nvGrpSpPr>
      <p:grpSpPr>
        <a:xfrm>
          <a:off x="0" y="0"/>
          <a:ext cx="0" cy="0"/>
          <a:chOff x="0" y="0"/>
          <a:chExt cx="0" cy="0"/>
        </a:xfrm>
      </p:grpSpPr>
      <p:sp>
        <p:nvSpPr>
          <p:cNvPr id="128" name="Google Shape;128;p24"/>
          <p:cNvSpPr/>
          <p:nvPr/>
        </p:nvSpPr>
        <p:spPr>
          <a:xfrm>
            <a:off x="0" y="0"/>
            <a:ext cx="4692000" cy="5143500"/>
          </a:xfrm>
          <a:prstGeom prst="rect">
            <a:avLst/>
          </a:prstGeom>
          <a:solidFill>
            <a:srgbClr val="E9A2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txBox="1"/>
          <p:nvPr>
            <p:ph idx="1" type="subTitle"/>
          </p:nvPr>
        </p:nvSpPr>
        <p:spPr>
          <a:xfrm>
            <a:off x="748694" y="2889327"/>
            <a:ext cx="2842200" cy="797700"/>
          </a:xfrm>
          <a:prstGeom prst="rect">
            <a:avLst/>
          </a:prstGeom>
        </p:spPr>
        <p:txBody>
          <a:bodyPr anchorCtr="0" anchor="ctr" bIns="91425" lIns="91425" spcFirstLastPara="1" rIns="91425" wrap="square" tIns="270000">
            <a:noAutofit/>
          </a:bodyPr>
          <a:lstStyle/>
          <a:p>
            <a:pPr indent="0" lvl="0" marL="0" rtl="0" algn="r">
              <a:spcBef>
                <a:spcPts val="0"/>
              </a:spcBef>
              <a:spcAft>
                <a:spcPts val="1600"/>
              </a:spcAft>
              <a:buNone/>
            </a:pPr>
            <a:r>
              <a:rPr lang="en" sz="1400">
                <a:solidFill>
                  <a:srgbClr val="F3F3F3"/>
                </a:solidFill>
              </a:rPr>
              <a:t>Need to increase sustainable business </a:t>
            </a:r>
            <a:r>
              <a:rPr lang="en" sz="1400">
                <a:solidFill>
                  <a:srgbClr val="F3F3F3"/>
                </a:solidFill>
              </a:rPr>
              <a:t>tactics</a:t>
            </a:r>
            <a:r>
              <a:rPr lang="en" sz="1400">
                <a:solidFill>
                  <a:srgbClr val="F3F3F3"/>
                </a:solidFill>
              </a:rPr>
              <a:t> within the fashion industry</a:t>
            </a:r>
            <a:endParaRPr sz="1400">
              <a:solidFill>
                <a:srgbClr val="F3F3F3"/>
              </a:solidFill>
            </a:endParaRPr>
          </a:p>
        </p:txBody>
      </p:sp>
      <p:sp>
        <p:nvSpPr>
          <p:cNvPr id="130" name="Google Shape;130;p24"/>
          <p:cNvSpPr txBox="1"/>
          <p:nvPr>
            <p:ph idx="2" type="subTitle"/>
          </p:nvPr>
        </p:nvSpPr>
        <p:spPr>
          <a:xfrm>
            <a:off x="458651" y="1946575"/>
            <a:ext cx="3132300" cy="797700"/>
          </a:xfrm>
          <a:prstGeom prst="rect">
            <a:avLst/>
          </a:prstGeom>
        </p:spPr>
        <p:txBody>
          <a:bodyPr anchorCtr="0" anchor="ctr" bIns="91425" lIns="91425" spcFirstLastPara="1" rIns="91425" wrap="square" tIns="270000">
            <a:noAutofit/>
          </a:bodyPr>
          <a:lstStyle/>
          <a:p>
            <a:pPr indent="0" lvl="0" marL="0" rtl="0" algn="r">
              <a:spcBef>
                <a:spcPts val="0"/>
              </a:spcBef>
              <a:spcAft>
                <a:spcPts val="1600"/>
              </a:spcAft>
              <a:buNone/>
            </a:pPr>
            <a:r>
              <a:rPr lang="en" sz="1400">
                <a:solidFill>
                  <a:srgbClr val="F3F3F3"/>
                </a:solidFill>
              </a:rPr>
              <a:t>Need to increase our market share in this industry to become the dominant platform</a:t>
            </a:r>
            <a:endParaRPr sz="1400">
              <a:solidFill>
                <a:srgbClr val="F3F3F3"/>
              </a:solidFill>
            </a:endParaRPr>
          </a:p>
        </p:txBody>
      </p:sp>
      <p:sp>
        <p:nvSpPr>
          <p:cNvPr id="131" name="Google Shape;131;p24"/>
          <p:cNvSpPr txBox="1"/>
          <p:nvPr>
            <p:ph idx="3" type="subTitle"/>
          </p:nvPr>
        </p:nvSpPr>
        <p:spPr>
          <a:xfrm>
            <a:off x="451950" y="1003825"/>
            <a:ext cx="3132300" cy="797700"/>
          </a:xfrm>
          <a:prstGeom prst="rect">
            <a:avLst/>
          </a:prstGeom>
        </p:spPr>
        <p:txBody>
          <a:bodyPr anchorCtr="0" anchor="ctr" bIns="91425" lIns="91425" spcFirstLastPara="1" rIns="91425" wrap="square" tIns="270000">
            <a:noAutofit/>
          </a:bodyPr>
          <a:lstStyle/>
          <a:p>
            <a:pPr indent="0" lvl="0" marL="0" rtl="0" algn="r">
              <a:spcBef>
                <a:spcPts val="0"/>
              </a:spcBef>
              <a:spcAft>
                <a:spcPts val="1600"/>
              </a:spcAft>
              <a:buNone/>
            </a:pPr>
            <a:r>
              <a:rPr lang="en" sz="1400">
                <a:solidFill>
                  <a:srgbClr val="F3F3F3"/>
                </a:solidFill>
              </a:rPr>
              <a:t>Need to reach out to more customers</a:t>
            </a:r>
            <a:endParaRPr sz="1400">
              <a:solidFill>
                <a:srgbClr val="F3F3F3"/>
              </a:solidFill>
            </a:endParaRPr>
          </a:p>
        </p:txBody>
      </p:sp>
      <p:grpSp>
        <p:nvGrpSpPr>
          <p:cNvPr id="132" name="Google Shape;132;p24"/>
          <p:cNvGrpSpPr/>
          <p:nvPr/>
        </p:nvGrpSpPr>
        <p:grpSpPr>
          <a:xfrm>
            <a:off x="3759142" y="2198287"/>
            <a:ext cx="364865" cy="324822"/>
            <a:chOff x="5765817" y="3227724"/>
            <a:chExt cx="364865" cy="324822"/>
          </a:xfrm>
        </p:grpSpPr>
        <p:sp>
          <p:nvSpPr>
            <p:cNvPr id="133" name="Google Shape;133;p24"/>
            <p:cNvSpPr/>
            <p:nvPr/>
          </p:nvSpPr>
          <p:spPr>
            <a:xfrm>
              <a:off x="5765817" y="3227724"/>
              <a:ext cx="364865" cy="324822"/>
            </a:xfrm>
            <a:custGeom>
              <a:rect b="b" l="l" r="r" t="t"/>
              <a:pathLst>
                <a:path extrusionOk="0" h="10229" w="11490">
                  <a:moveTo>
                    <a:pt x="8287" y="370"/>
                  </a:moveTo>
                  <a:cubicBezTo>
                    <a:pt x="9871" y="370"/>
                    <a:pt x="11157" y="1656"/>
                    <a:pt x="11157" y="3251"/>
                  </a:cubicBezTo>
                  <a:cubicBezTo>
                    <a:pt x="11133" y="4037"/>
                    <a:pt x="10847" y="4870"/>
                    <a:pt x="10299" y="5751"/>
                  </a:cubicBezTo>
                  <a:cubicBezTo>
                    <a:pt x="9847" y="6442"/>
                    <a:pt x="9216" y="7156"/>
                    <a:pt x="8418" y="7871"/>
                  </a:cubicBezTo>
                  <a:cubicBezTo>
                    <a:pt x="7263" y="8918"/>
                    <a:pt x="6084" y="9645"/>
                    <a:pt x="5763" y="9835"/>
                  </a:cubicBezTo>
                  <a:cubicBezTo>
                    <a:pt x="5430" y="9645"/>
                    <a:pt x="4251" y="8930"/>
                    <a:pt x="3096" y="7895"/>
                  </a:cubicBezTo>
                  <a:cubicBezTo>
                    <a:pt x="2310" y="7180"/>
                    <a:pt x="1667" y="6466"/>
                    <a:pt x="1215" y="5763"/>
                  </a:cubicBezTo>
                  <a:cubicBezTo>
                    <a:pt x="667" y="4894"/>
                    <a:pt x="381" y="4049"/>
                    <a:pt x="381" y="3251"/>
                  </a:cubicBezTo>
                  <a:cubicBezTo>
                    <a:pt x="381" y="1668"/>
                    <a:pt x="1667" y="370"/>
                    <a:pt x="3263" y="370"/>
                  </a:cubicBezTo>
                  <a:cubicBezTo>
                    <a:pt x="4191" y="370"/>
                    <a:pt x="5084" y="834"/>
                    <a:pt x="5620" y="1608"/>
                  </a:cubicBezTo>
                  <a:cubicBezTo>
                    <a:pt x="5656" y="1656"/>
                    <a:pt x="5715" y="1679"/>
                    <a:pt x="5775" y="1679"/>
                  </a:cubicBezTo>
                  <a:cubicBezTo>
                    <a:pt x="5834" y="1679"/>
                    <a:pt x="5894" y="1656"/>
                    <a:pt x="5918" y="1608"/>
                  </a:cubicBezTo>
                  <a:cubicBezTo>
                    <a:pt x="6454" y="834"/>
                    <a:pt x="7335" y="370"/>
                    <a:pt x="8287" y="370"/>
                  </a:cubicBezTo>
                  <a:close/>
                  <a:moveTo>
                    <a:pt x="3227" y="1"/>
                  </a:moveTo>
                  <a:cubicBezTo>
                    <a:pt x="1441" y="1"/>
                    <a:pt x="0" y="1441"/>
                    <a:pt x="0" y="3227"/>
                  </a:cubicBezTo>
                  <a:cubicBezTo>
                    <a:pt x="0" y="4108"/>
                    <a:pt x="298" y="5013"/>
                    <a:pt x="893" y="5942"/>
                  </a:cubicBezTo>
                  <a:cubicBezTo>
                    <a:pt x="1370" y="6668"/>
                    <a:pt x="2001" y="7418"/>
                    <a:pt x="2822" y="8145"/>
                  </a:cubicBezTo>
                  <a:cubicBezTo>
                    <a:pt x="4203" y="9383"/>
                    <a:pt x="5620" y="10181"/>
                    <a:pt x="5632" y="10192"/>
                  </a:cubicBezTo>
                  <a:cubicBezTo>
                    <a:pt x="5668" y="10216"/>
                    <a:pt x="5692" y="10228"/>
                    <a:pt x="5727" y="10228"/>
                  </a:cubicBezTo>
                  <a:cubicBezTo>
                    <a:pt x="5751" y="10228"/>
                    <a:pt x="5787" y="10216"/>
                    <a:pt x="5811" y="10192"/>
                  </a:cubicBezTo>
                  <a:cubicBezTo>
                    <a:pt x="5834" y="10181"/>
                    <a:pt x="7239" y="9395"/>
                    <a:pt x="8632" y="8145"/>
                  </a:cubicBezTo>
                  <a:cubicBezTo>
                    <a:pt x="9442" y="7418"/>
                    <a:pt x="10097" y="6668"/>
                    <a:pt x="10561" y="5942"/>
                  </a:cubicBezTo>
                  <a:cubicBezTo>
                    <a:pt x="11157" y="5013"/>
                    <a:pt x="11454" y="4108"/>
                    <a:pt x="11454" y="3227"/>
                  </a:cubicBezTo>
                  <a:cubicBezTo>
                    <a:pt x="11490" y="1441"/>
                    <a:pt x="10049" y="1"/>
                    <a:pt x="8263" y="1"/>
                  </a:cubicBezTo>
                  <a:cubicBezTo>
                    <a:pt x="7275" y="1"/>
                    <a:pt x="6358" y="453"/>
                    <a:pt x="5739" y="1203"/>
                  </a:cubicBezTo>
                  <a:cubicBezTo>
                    <a:pt x="5132" y="453"/>
                    <a:pt x="4203" y="1"/>
                    <a:pt x="3227"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p:nvPr/>
          </p:nvSpPr>
          <p:spPr>
            <a:xfrm>
              <a:off x="6022144" y="3250429"/>
              <a:ext cx="85484" cy="84341"/>
            </a:xfrm>
            <a:custGeom>
              <a:rect b="b" l="l" r="r" t="t"/>
              <a:pathLst>
                <a:path extrusionOk="0" h="2656" w="2692">
                  <a:moveTo>
                    <a:pt x="191" y="0"/>
                  </a:moveTo>
                  <a:cubicBezTo>
                    <a:pt x="84" y="0"/>
                    <a:pt x="1" y="72"/>
                    <a:pt x="1" y="179"/>
                  </a:cubicBezTo>
                  <a:cubicBezTo>
                    <a:pt x="1" y="286"/>
                    <a:pt x="84" y="357"/>
                    <a:pt x="191" y="357"/>
                  </a:cubicBezTo>
                  <a:cubicBezTo>
                    <a:pt x="1346" y="357"/>
                    <a:pt x="2311" y="1310"/>
                    <a:pt x="2334" y="2477"/>
                  </a:cubicBezTo>
                  <a:cubicBezTo>
                    <a:pt x="2334" y="2572"/>
                    <a:pt x="2406" y="2655"/>
                    <a:pt x="2513" y="2655"/>
                  </a:cubicBezTo>
                  <a:cubicBezTo>
                    <a:pt x="2608" y="2655"/>
                    <a:pt x="2692" y="2560"/>
                    <a:pt x="2692" y="2477"/>
                  </a:cubicBezTo>
                  <a:cubicBezTo>
                    <a:pt x="2668" y="1107"/>
                    <a:pt x="1561" y="0"/>
                    <a:pt x="191"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a:off x="5862987" y="3250429"/>
              <a:ext cx="73386" cy="43504"/>
            </a:xfrm>
            <a:custGeom>
              <a:rect b="b" l="l" r="r" t="t"/>
              <a:pathLst>
                <a:path extrusionOk="0" h="1370" w="2311">
                  <a:moveTo>
                    <a:pt x="179" y="0"/>
                  </a:moveTo>
                  <a:cubicBezTo>
                    <a:pt x="72" y="0"/>
                    <a:pt x="0" y="72"/>
                    <a:pt x="0" y="179"/>
                  </a:cubicBezTo>
                  <a:cubicBezTo>
                    <a:pt x="0" y="286"/>
                    <a:pt x="72" y="357"/>
                    <a:pt x="179" y="357"/>
                  </a:cubicBezTo>
                  <a:cubicBezTo>
                    <a:pt x="881" y="357"/>
                    <a:pt x="1548" y="703"/>
                    <a:pt x="1953" y="1298"/>
                  </a:cubicBezTo>
                  <a:cubicBezTo>
                    <a:pt x="1989" y="1334"/>
                    <a:pt x="2036" y="1369"/>
                    <a:pt x="2108" y="1369"/>
                  </a:cubicBezTo>
                  <a:cubicBezTo>
                    <a:pt x="2131" y="1369"/>
                    <a:pt x="2179" y="1357"/>
                    <a:pt x="2203" y="1334"/>
                  </a:cubicBezTo>
                  <a:cubicBezTo>
                    <a:pt x="2286" y="1286"/>
                    <a:pt x="2310" y="1179"/>
                    <a:pt x="2251" y="1084"/>
                  </a:cubicBezTo>
                  <a:cubicBezTo>
                    <a:pt x="1786" y="405"/>
                    <a:pt x="1012" y="0"/>
                    <a:pt x="179"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24"/>
          <p:cNvGrpSpPr/>
          <p:nvPr/>
        </p:nvGrpSpPr>
        <p:grpSpPr>
          <a:xfrm>
            <a:off x="3758564" y="1228338"/>
            <a:ext cx="366008" cy="348670"/>
            <a:chOff x="3043239" y="3215626"/>
            <a:chExt cx="366008" cy="348670"/>
          </a:xfrm>
        </p:grpSpPr>
        <p:sp>
          <p:nvSpPr>
            <p:cNvPr id="137" name="Google Shape;137;p24"/>
            <p:cNvSpPr/>
            <p:nvPr/>
          </p:nvSpPr>
          <p:spPr>
            <a:xfrm>
              <a:off x="3106749" y="3273198"/>
              <a:ext cx="302498" cy="291098"/>
            </a:xfrm>
            <a:custGeom>
              <a:rect b="b" l="l" r="r" t="t"/>
              <a:pathLst>
                <a:path extrusionOk="0" h="9167" w="9526">
                  <a:moveTo>
                    <a:pt x="4711" y="1"/>
                  </a:moveTo>
                  <a:cubicBezTo>
                    <a:pt x="4689" y="1"/>
                    <a:pt x="4667" y="4"/>
                    <a:pt x="4644" y="9"/>
                  </a:cubicBezTo>
                  <a:cubicBezTo>
                    <a:pt x="4561" y="45"/>
                    <a:pt x="4525" y="140"/>
                    <a:pt x="4561" y="236"/>
                  </a:cubicBezTo>
                  <a:lnTo>
                    <a:pt x="5287" y="1950"/>
                  </a:lnTo>
                  <a:cubicBezTo>
                    <a:pt x="5311" y="2010"/>
                    <a:pt x="5359" y="2033"/>
                    <a:pt x="5418" y="2057"/>
                  </a:cubicBezTo>
                  <a:lnTo>
                    <a:pt x="9026" y="2379"/>
                  </a:lnTo>
                  <a:cubicBezTo>
                    <a:pt x="9097" y="2379"/>
                    <a:pt x="9109" y="2438"/>
                    <a:pt x="9121" y="2474"/>
                  </a:cubicBezTo>
                  <a:cubicBezTo>
                    <a:pt x="9121" y="2498"/>
                    <a:pt x="9145" y="2545"/>
                    <a:pt x="9097" y="2605"/>
                  </a:cubicBezTo>
                  <a:lnTo>
                    <a:pt x="6406" y="4974"/>
                  </a:lnTo>
                  <a:cubicBezTo>
                    <a:pt x="6359" y="5010"/>
                    <a:pt x="6347" y="5070"/>
                    <a:pt x="6347" y="5129"/>
                  </a:cubicBezTo>
                  <a:lnTo>
                    <a:pt x="7133" y="8665"/>
                  </a:lnTo>
                  <a:cubicBezTo>
                    <a:pt x="7144" y="8737"/>
                    <a:pt x="7109" y="8760"/>
                    <a:pt x="7085" y="8784"/>
                  </a:cubicBezTo>
                  <a:cubicBezTo>
                    <a:pt x="7078" y="8791"/>
                    <a:pt x="7053" y="8803"/>
                    <a:pt x="7021" y="8803"/>
                  </a:cubicBezTo>
                  <a:cubicBezTo>
                    <a:pt x="7001" y="8803"/>
                    <a:pt x="6977" y="8798"/>
                    <a:pt x="6954" y="8784"/>
                  </a:cubicBezTo>
                  <a:lnTo>
                    <a:pt x="3846" y="6939"/>
                  </a:lnTo>
                  <a:cubicBezTo>
                    <a:pt x="3817" y="6921"/>
                    <a:pt x="3787" y="6912"/>
                    <a:pt x="3757" y="6912"/>
                  </a:cubicBezTo>
                  <a:cubicBezTo>
                    <a:pt x="3727" y="6912"/>
                    <a:pt x="3698" y="6921"/>
                    <a:pt x="3668" y="6939"/>
                  </a:cubicBezTo>
                  <a:lnTo>
                    <a:pt x="560" y="8784"/>
                  </a:lnTo>
                  <a:cubicBezTo>
                    <a:pt x="535" y="8794"/>
                    <a:pt x="510" y="8798"/>
                    <a:pt x="487" y="8798"/>
                  </a:cubicBezTo>
                  <a:cubicBezTo>
                    <a:pt x="457" y="8798"/>
                    <a:pt x="431" y="8791"/>
                    <a:pt x="417" y="8784"/>
                  </a:cubicBezTo>
                  <a:cubicBezTo>
                    <a:pt x="406" y="8760"/>
                    <a:pt x="358" y="8725"/>
                    <a:pt x="382" y="8665"/>
                  </a:cubicBezTo>
                  <a:lnTo>
                    <a:pt x="798" y="6832"/>
                  </a:lnTo>
                  <a:cubicBezTo>
                    <a:pt x="810" y="6736"/>
                    <a:pt x="763" y="6653"/>
                    <a:pt x="656" y="6641"/>
                  </a:cubicBezTo>
                  <a:cubicBezTo>
                    <a:pt x="641" y="6637"/>
                    <a:pt x="627" y="6635"/>
                    <a:pt x="613" y="6635"/>
                  </a:cubicBezTo>
                  <a:cubicBezTo>
                    <a:pt x="542" y="6635"/>
                    <a:pt x="475" y="6683"/>
                    <a:pt x="465" y="6772"/>
                  </a:cubicBezTo>
                  <a:lnTo>
                    <a:pt x="48" y="8606"/>
                  </a:lnTo>
                  <a:cubicBezTo>
                    <a:pt x="1" y="8784"/>
                    <a:pt x="84" y="8963"/>
                    <a:pt x="227" y="9082"/>
                  </a:cubicBezTo>
                  <a:cubicBezTo>
                    <a:pt x="314" y="9135"/>
                    <a:pt x="412" y="9166"/>
                    <a:pt x="511" y="9166"/>
                  </a:cubicBezTo>
                  <a:cubicBezTo>
                    <a:pt x="588" y="9166"/>
                    <a:pt x="666" y="9147"/>
                    <a:pt x="739" y="9106"/>
                  </a:cubicBezTo>
                  <a:lnTo>
                    <a:pt x="3751" y="7308"/>
                  </a:lnTo>
                  <a:lnTo>
                    <a:pt x="6775" y="9106"/>
                  </a:lnTo>
                  <a:cubicBezTo>
                    <a:pt x="6847" y="9153"/>
                    <a:pt x="6930" y="9165"/>
                    <a:pt x="7013" y="9165"/>
                  </a:cubicBezTo>
                  <a:cubicBezTo>
                    <a:pt x="7109" y="9165"/>
                    <a:pt x="7204" y="9141"/>
                    <a:pt x="7287" y="9082"/>
                  </a:cubicBezTo>
                  <a:cubicBezTo>
                    <a:pt x="7430" y="8975"/>
                    <a:pt x="7502" y="8796"/>
                    <a:pt x="7466" y="8606"/>
                  </a:cubicBezTo>
                  <a:lnTo>
                    <a:pt x="6692" y="5165"/>
                  </a:lnTo>
                  <a:lnTo>
                    <a:pt x="9335" y="2843"/>
                  </a:lnTo>
                  <a:cubicBezTo>
                    <a:pt x="9490" y="2700"/>
                    <a:pt x="9526" y="2533"/>
                    <a:pt x="9466" y="2355"/>
                  </a:cubicBezTo>
                  <a:cubicBezTo>
                    <a:pt x="9407" y="2164"/>
                    <a:pt x="9264" y="2057"/>
                    <a:pt x="9085" y="2033"/>
                  </a:cubicBezTo>
                  <a:lnTo>
                    <a:pt x="5573" y="1712"/>
                  </a:lnTo>
                  <a:lnTo>
                    <a:pt x="4870" y="105"/>
                  </a:lnTo>
                  <a:cubicBezTo>
                    <a:pt x="4843" y="32"/>
                    <a:pt x="4781" y="1"/>
                    <a:pt x="4711"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4"/>
            <p:cNvSpPr/>
            <p:nvPr/>
          </p:nvSpPr>
          <p:spPr>
            <a:xfrm>
              <a:off x="3043239" y="3215626"/>
              <a:ext cx="209869" cy="255628"/>
            </a:xfrm>
            <a:custGeom>
              <a:rect b="b" l="l" r="r" t="t"/>
              <a:pathLst>
                <a:path extrusionOk="0" h="8050" w="6609">
                  <a:moveTo>
                    <a:pt x="5775" y="1"/>
                  </a:moveTo>
                  <a:cubicBezTo>
                    <a:pt x="5596" y="1"/>
                    <a:pt x="5430" y="96"/>
                    <a:pt x="5358" y="275"/>
                  </a:cubicBezTo>
                  <a:lnTo>
                    <a:pt x="3953" y="3513"/>
                  </a:lnTo>
                  <a:lnTo>
                    <a:pt x="441" y="3835"/>
                  </a:lnTo>
                  <a:cubicBezTo>
                    <a:pt x="262" y="3846"/>
                    <a:pt x="96" y="3965"/>
                    <a:pt x="60" y="4144"/>
                  </a:cubicBezTo>
                  <a:cubicBezTo>
                    <a:pt x="0" y="4323"/>
                    <a:pt x="60" y="4501"/>
                    <a:pt x="191" y="4644"/>
                  </a:cubicBezTo>
                  <a:lnTo>
                    <a:pt x="2834" y="6966"/>
                  </a:lnTo>
                  <a:lnTo>
                    <a:pt x="2632" y="7859"/>
                  </a:lnTo>
                  <a:cubicBezTo>
                    <a:pt x="2608" y="7942"/>
                    <a:pt x="2656" y="8037"/>
                    <a:pt x="2763" y="8049"/>
                  </a:cubicBezTo>
                  <a:lnTo>
                    <a:pt x="2798" y="8049"/>
                  </a:lnTo>
                  <a:cubicBezTo>
                    <a:pt x="2870" y="8049"/>
                    <a:pt x="2941" y="7990"/>
                    <a:pt x="2953" y="7918"/>
                  </a:cubicBezTo>
                  <a:lnTo>
                    <a:pt x="3179" y="6918"/>
                  </a:lnTo>
                  <a:cubicBezTo>
                    <a:pt x="3191" y="6859"/>
                    <a:pt x="3179" y="6799"/>
                    <a:pt x="3120" y="6752"/>
                  </a:cubicBezTo>
                  <a:lnTo>
                    <a:pt x="417" y="4406"/>
                  </a:lnTo>
                  <a:cubicBezTo>
                    <a:pt x="358" y="4358"/>
                    <a:pt x="370" y="4299"/>
                    <a:pt x="381" y="4263"/>
                  </a:cubicBezTo>
                  <a:cubicBezTo>
                    <a:pt x="381" y="4239"/>
                    <a:pt x="417" y="4192"/>
                    <a:pt x="489" y="4180"/>
                  </a:cubicBezTo>
                  <a:lnTo>
                    <a:pt x="4084" y="3846"/>
                  </a:lnTo>
                  <a:cubicBezTo>
                    <a:pt x="4144" y="3846"/>
                    <a:pt x="4203" y="3811"/>
                    <a:pt x="4227" y="3739"/>
                  </a:cubicBezTo>
                  <a:lnTo>
                    <a:pt x="5656" y="429"/>
                  </a:lnTo>
                  <a:cubicBezTo>
                    <a:pt x="5680" y="370"/>
                    <a:pt x="5739" y="346"/>
                    <a:pt x="5751" y="346"/>
                  </a:cubicBezTo>
                  <a:cubicBezTo>
                    <a:pt x="5787" y="346"/>
                    <a:pt x="5846" y="346"/>
                    <a:pt x="5858" y="429"/>
                  </a:cubicBezTo>
                  <a:lnTo>
                    <a:pt x="6251" y="1334"/>
                  </a:lnTo>
                  <a:cubicBezTo>
                    <a:pt x="6269" y="1407"/>
                    <a:pt x="6336" y="1438"/>
                    <a:pt x="6404" y="1438"/>
                  </a:cubicBezTo>
                  <a:cubicBezTo>
                    <a:pt x="6425" y="1438"/>
                    <a:pt x="6446" y="1435"/>
                    <a:pt x="6466" y="1429"/>
                  </a:cubicBezTo>
                  <a:cubicBezTo>
                    <a:pt x="6573" y="1382"/>
                    <a:pt x="6608" y="1275"/>
                    <a:pt x="6573" y="1191"/>
                  </a:cubicBezTo>
                  <a:lnTo>
                    <a:pt x="6192" y="275"/>
                  </a:lnTo>
                  <a:cubicBezTo>
                    <a:pt x="6108" y="108"/>
                    <a:pt x="5954" y="1"/>
                    <a:pt x="5775" y="1"/>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 name="Google Shape;139;p24"/>
          <p:cNvGrpSpPr/>
          <p:nvPr/>
        </p:nvGrpSpPr>
        <p:grpSpPr>
          <a:xfrm>
            <a:off x="3763481" y="3144409"/>
            <a:ext cx="356196" cy="265631"/>
            <a:chOff x="5216456" y="3725484"/>
            <a:chExt cx="356196" cy="265631"/>
          </a:xfrm>
        </p:grpSpPr>
        <p:sp>
          <p:nvSpPr>
            <p:cNvPr id="140" name="Google Shape;140;p24"/>
            <p:cNvSpPr/>
            <p:nvPr/>
          </p:nvSpPr>
          <p:spPr>
            <a:xfrm>
              <a:off x="5216456" y="3814335"/>
              <a:ext cx="296465" cy="176780"/>
            </a:xfrm>
            <a:custGeom>
              <a:rect b="b" l="l" r="r" t="t"/>
              <a:pathLst>
                <a:path extrusionOk="0" h="5567" w="9336">
                  <a:moveTo>
                    <a:pt x="1876" y="0"/>
                  </a:moveTo>
                  <a:cubicBezTo>
                    <a:pt x="1831" y="0"/>
                    <a:pt x="1787" y="18"/>
                    <a:pt x="1751" y="54"/>
                  </a:cubicBezTo>
                  <a:lnTo>
                    <a:pt x="84" y="1721"/>
                  </a:lnTo>
                  <a:cubicBezTo>
                    <a:pt x="1" y="1804"/>
                    <a:pt x="1" y="1899"/>
                    <a:pt x="84" y="1983"/>
                  </a:cubicBezTo>
                  <a:lnTo>
                    <a:pt x="3263" y="5162"/>
                  </a:lnTo>
                  <a:cubicBezTo>
                    <a:pt x="3513" y="5412"/>
                    <a:pt x="3858" y="5566"/>
                    <a:pt x="4215" y="5566"/>
                  </a:cubicBezTo>
                  <a:cubicBezTo>
                    <a:pt x="4573" y="5566"/>
                    <a:pt x="4918" y="5435"/>
                    <a:pt x="5168" y="5162"/>
                  </a:cubicBezTo>
                  <a:lnTo>
                    <a:pt x="9252" y="1090"/>
                  </a:lnTo>
                  <a:cubicBezTo>
                    <a:pt x="9335" y="1006"/>
                    <a:pt x="9335" y="887"/>
                    <a:pt x="9276" y="828"/>
                  </a:cubicBezTo>
                  <a:cubicBezTo>
                    <a:pt x="9240" y="792"/>
                    <a:pt x="9195" y="774"/>
                    <a:pt x="9151" y="774"/>
                  </a:cubicBezTo>
                  <a:cubicBezTo>
                    <a:pt x="9106" y="774"/>
                    <a:pt x="9061" y="792"/>
                    <a:pt x="9026" y="828"/>
                  </a:cubicBezTo>
                  <a:lnTo>
                    <a:pt x="4942" y="4912"/>
                  </a:lnTo>
                  <a:cubicBezTo>
                    <a:pt x="4751" y="5102"/>
                    <a:pt x="4501" y="5209"/>
                    <a:pt x="4227" y="5209"/>
                  </a:cubicBezTo>
                  <a:cubicBezTo>
                    <a:pt x="3965" y="5209"/>
                    <a:pt x="3715" y="5102"/>
                    <a:pt x="3513" y="4912"/>
                  </a:cubicBezTo>
                  <a:lnTo>
                    <a:pt x="453" y="1840"/>
                  </a:lnTo>
                  <a:lnTo>
                    <a:pt x="1870" y="435"/>
                  </a:lnTo>
                  <a:lnTo>
                    <a:pt x="2370" y="935"/>
                  </a:lnTo>
                  <a:cubicBezTo>
                    <a:pt x="2406" y="971"/>
                    <a:pt x="2450" y="988"/>
                    <a:pt x="2495" y="988"/>
                  </a:cubicBezTo>
                  <a:cubicBezTo>
                    <a:pt x="2540" y="988"/>
                    <a:pt x="2584" y="971"/>
                    <a:pt x="2620" y="935"/>
                  </a:cubicBezTo>
                  <a:cubicBezTo>
                    <a:pt x="2703" y="863"/>
                    <a:pt x="2703" y="756"/>
                    <a:pt x="2620" y="685"/>
                  </a:cubicBezTo>
                  <a:lnTo>
                    <a:pt x="2001" y="54"/>
                  </a:lnTo>
                  <a:cubicBezTo>
                    <a:pt x="1965" y="18"/>
                    <a:pt x="1920" y="0"/>
                    <a:pt x="1876"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4"/>
            <p:cNvSpPr/>
            <p:nvPr/>
          </p:nvSpPr>
          <p:spPr>
            <a:xfrm>
              <a:off x="5304925" y="3725484"/>
              <a:ext cx="267726" cy="170715"/>
            </a:xfrm>
            <a:custGeom>
              <a:rect b="b" l="l" r="r" t="t"/>
              <a:pathLst>
                <a:path extrusionOk="0" h="5376" w="8431">
                  <a:moveTo>
                    <a:pt x="6585" y="0"/>
                  </a:moveTo>
                  <a:cubicBezTo>
                    <a:pt x="6540" y="0"/>
                    <a:pt x="6495" y="18"/>
                    <a:pt x="6454" y="54"/>
                  </a:cubicBezTo>
                  <a:lnTo>
                    <a:pt x="1548" y="4971"/>
                  </a:lnTo>
                  <a:cubicBezTo>
                    <a:pt x="1513" y="4995"/>
                    <a:pt x="1477" y="5007"/>
                    <a:pt x="1429" y="5007"/>
                  </a:cubicBezTo>
                  <a:cubicBezTo>
                    <a:pt x="1382" y="5007"/>
                    <a:pt x="1346" y="4995"/>
                    <a:pt x="1310" y="4971"/>
                  </a:cubicBezTo>
                  <a:lnTo>
                    <a:pt x="334" y="3983"/>
                  </a:lnTo>
                  <a:cubicBezTo>
                    <a:pt x="292" y="3947"/>
                    <a:pt x="248" y="3929"/>
                    <a:pt x="203" y="3929"/>
                  </a:cubicBezTo>
                  <a:cubicBezTo>
                    <a:pt x="158" y="3929"/>
                    <a:pt x="114" y="3947"/>
                    <a:pt x="72" y="3983"/>
                  </a:cubicBezTo>
                  <a:cubicBezTo>
                    <a:pt x="1" y="4054"/>
                    <a:pt x="1" y="4161"/>
                    <a:pt x="72" y="4245"/>
                  </a:cubicBezTo>
                  <a:lnTo>
                    <a:pt x="1060" y="5221"/>
                  </a:lnTo>
                  <a:cubicBezTo>
                    <a:pt x="1156" y="5328"/>
                    <a:pt x="1275" y="5376"/>
                    <a:pt x="1417" y="5376"/>
                  </a:cubicBezTo>
                  <a:cubicBezTo>
                    <a:pt x="1548" y="5376"/>
                    <a:pt x="1679" y="5316"/>
                    <a:pt x="1775" y="5221"/>
                  </a:cubicBezTo>
                  <a:lnTo>
                    <a:pt x="6549" y="447"/>
                  </a:lnTo>
                  <a:lnTo>
                    <a:pt x="7966" y="1852"/>
                  </a:lnTo>
                  <a:lnTo>
                    <a:pt x="6704" y="3126"/>
                  </a:lnTo>
                  <a:cubicBezTo>
                    <a:pt x="6621" y="3197"/>
                    <a:pt x="6621" y="3304"/>
                    <a:pt x="6704" y="3376"/>
                  </a:cubicBezTo>
                  <a:cubicBezTo>
                    <a:pt x="6740" y="3411"/>
                    <a:pt x="6784" y="3429"/>
                    <a:pt x="6829" y="3429"/>
                  </a:cubicBezTo>
                  <a:cubicBezTo>
                    <a:pt x="6874" y="3429"/>
                    <a:pt x="6918" y="3411"/>
                    <a:pt x="6954" y="3376"/>
                  </a:cubicBezTo>
                  <a:lnTo>
                    <a:pt x="8347" y="1983"/>
                  </a:lnTo>
                  <a:cubicBezTo>
                    <a:pt x="8383" y="1947"/>
                    <a:pt x="8395" y="1899"/>
                    <a:pt x="8395" y="1864"/>
                  </a:cubicBezTo>
                  <a:cubicBezTo>
                    <a:pt x="8430" y="1816"/>
                    <a:pt x="8406" y="1768"/>
                    <a:pt x="8383" y="1721"/>
                  </a:cubicBezTo>
                  <a:lnTo>
                    <a:pt x="6716" y="54"/>
                  </a:lnTo>
                  <a:cubicBezTo>
                    <a:pt x="6674" y="18"/>
                    <a:pt x="6629" y="0"/>
                    <a:pt x="6585" y="0"/>
                  </a:cubicBezTo>
                  <a:close/>
                </a:path>
              </a:pathLst>
            </a:cu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 name="Google Shape;142;p24"/>
          <p:cNvSpPr txBox="1"/>
          <p:nvPr>
            <p:ph type="ctrTitle"/>
          </p:nvPr>
        </p:nvSpPr>
        <p:spPr>
          <a:xfrm>
            <a:off x="5180175" y="1758025"/>
            <a:ext cx="3195000" cy="1174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Needs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46" name="Shape 146"/>
        <p:cNvGrpSpPr/>
        <p:nvPr/>
      </p:nvGrpSpPr>
      <p:grpSpPr>
        <a:xfrm>
          <a:off x="0" y="0"/>
          <a:ext cx="0" cy="0"/>
          <a:chOff x="0" y="0"/>
          <a:chExt cx="0" cy="0"/>
        </a:xfrm>
      </p:grpSpPr>
      <p:sp>
        <p:nvSpPr>
          <p:cNvPr id="147" name="Google Shape;147;p25"/>
          <p:cNvSpPr txBox="1"/>
          <p:nvPr>
            <p:ph type="ctrTitle"/>
          </p:nvPr>
        </p:nvSpPr>
        <p:spPr>
          <a:xfrm>
            <a:off x="5065875" y="1758025"/>
            <a:ext cx="4035600" cy="1174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100">
                <a:solidFill>
                  <a:schemeClr val="lt1"/>
                </a:solidFill>
              </a:rPr>
              <a:t>Proposed Application</a:t>
            </a:r>
            <a:endParaRPr sz="5100">
              <a:solidFill>
                <a:schemeClr val="lt1"/>
              </a:solidFill>
            </a:endParaRPr>
          </a:p>
        </p:txBody>
      </p:sp>
      <p:sp>
        <p:nvSpPr>
          <p:cNvPr id="148" name="Google Shape;148;p25"/>
          <p:cNvSpPr txBox="1"/>
          <p:nvPr>
            <p:ph idx="2" type="title"/>
          </p:nvPr>
        </p:nvSpPr>
        <p:spPr>
          <a:xfrm>
            <a:off x="719925" y="3326650"/>
            <a:ext cx="2115300" cy="382200"/>
          </a:xfrm>
          <a:prstGeom prst="rect">
            <a:avLst/>
          </a:prstGeom>
        </p:spPr>
        <p:txBody>
          <a:bodyPr anchorCtr="0" anchor="b" bIns="0" lIns="91425" spcFirstLastPara="1" rIns="0" wrap="square" tIns="0">
            <a:noAutofit/>
          </a:bodyPr>
          <a:lstStyle/>
          <a:p>
            <a:pPr indent="0" lvl="0" marL="0" rtl="0" algn="l">
              <a:spcBef>
                <a:spcPts val="0"/>
              </a:spcBef>
              <a:spcAft>
                <a:spcPts val="0"/>
              </a:spcAft>
              <a:buNone/>
            </a:pPr>
            <a:r>
              <a:rPr lang="en"/>
              <a:t>Dylan</a:t>
            </a:r>
            <a:endParaRPr/>
          </a:p>
        </p:txBody>
      </p:sp>
      <p:sp>
        <p:nvSpPr>
          <p:cNvPr id="149" name="Google Shape;149;p25"/>
          <p:cNvSpPr txBox="1"/>
          <p:nvPr>
            <p:ph idx="3" type="title"/>
          </p:nvPr>
        </p:nvSpPr>
        <p:spPr>
          <a:xfrm>
            <a:off x="719925" y="2041325"/>
            <a:ext cx="2115300" cy="382200"/>
          </a:xfrm>
          <a:prstGeom prst="rect">
            <a:avLst/>
          </a:prstGeom>
        </p:spPr>
        <p:txBody>
          <a:bodyPr anchorCtr="0" anchor="b" bIns="0" lIns="91425" spcFirstLastPara="1" rIns="0" wrap="square" tIns="0">
            <a:noAutofit/>
          </a:bodyPr>
          <a:lstStyle/>
          <a:p>
            <a:pPr indent="0" lvl="0" marL="0" rtl="0" algn="l">
              <a:spcBef>
                <a:spcPts val="0"/>
              </a:spcBef>
              <a:spcAft>
                <a:spcPts val="0"/>
              </a:spcAft>
              <a:buNone/>
            </a:pPr>
            <a:r>
              <a:rPr lang="en"/>
              <a:t>Kabilash</a:t>
            </a:r>
            <a:endParaRPr/>
          </a:p>
        </p:txBody>
      </p:sp>
      <p:sp>
        <p:nvSpPr>
          <p:cNvPr id="150" name="Google Shape;150;p25"/>
          <p:cNvSpPr txBox="1"/>
          <p:nvPr>
            <p:ph idx="5" type="title"/>
          </p:nvPr>
        </p:nvSpPr>
        <p:spPr>
          <a:xfrm>
            <a:off x="719925" y="527400"/>
            <a:ext cx="2115300" cy="382200"/>
          </a:xfrm>
          <a:prstGeom prst="rect">
            <a:avLst/>
          </a:prstGeom>
        </p:spPr>
        <p:txBody>
          <a:bodyPr anchorCtr="0" anchor="b" bIns="0" lIns="91425" spcFirstLastPara="1" rIns="0" wrap="square" tIns="0">
            <a:noAutofit/>
          </a:bodyPr>
          <a:lstStyle/>
          <a:p>
            <a:pPr indent="0" lvl="0" marL="0" rtl="0" algn="l">
              <a:spcBef>
                <a:spcPts val="0"/>
              </a:spcBef>
              <a:spcAft>
                <a:spcPts val="0"/>
              </a:spcAft>
              <a:buNone/>
            </a:pPr>
            <a:r>
              <a:rPr lang="en"/>
              <a:t>Yee Ping</a:t>
            </a:r>
            <a:endParaRPr/>
          </a:p>
        </p:txBody>
      </p:sp>
      <p:sp>
        <p:nvSpPr>
          <p:cNvPr id="151" name="Google Shape;151;p25"/>
          <p:cNvSpPr txBox="1"/>
          <p:nvPr>
            <p:ph idx="6" type="subTitle"/>
          </p:nvPr>
        </p:nvSpPr>
        <p:spPr>
          <a:xfrm>
            <a:off x="719925" y="988100"/>
            <a:ext cx="2173200" cy="5448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Clr>
                <a:schemeClr val="lt2"/>
              </a:buClr>
              <a:buSzPts val="1400"/>
              <a:buChar char="●"/>
            </a:pPr>
            <a:r>
              <a:rPr lang="en">
                <a:solidFill>
                  <a:schemeClr val="lt2"/>
                </a:solidFill>
              </a:rPr>
              <a:t>Game + Leaderboard</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Order </a:t>
            </a:r>
            <a:r>
              <a:rPr lang="en">
                <a:solidFill>
                  <a:schemeClr val="lt2"/>
                </a:solidFill>
              </a:rPr>
              <a:t>+ </a:t>
            </a:r>
            <a:r>
              <a:rPr lang="en">
                <a:solidFill>
                  <a:schemeClr val="lt2"/>
                </a:solidFill>
              </a:rPr>
              <a:t>Order History</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Supplier</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Forget Password</a:t>
            </a:r>
            <a:endParaRPr>
              <a:solidFill>
                <a:schemeClr val="lt2"/>
              </a:solidFill>
            </a:endParaRPr>
          </a:p>
        </p:txBody>
      </p:sp>
      <p:sp>
        <p:nvSpPr>
          <p:cNvPr id="152" name="Google Shape;152;p25"/>
          <p:cNvSpPr txBox="1"/>
          <p:nvPr>
            <p:ph idx="9" type="title"/>
          </p:nvPr>
        </p:nvSpPr>
        <p:spPr>
          <a:xfrm>
            <a:off x="3331975" y="2528663"/>
            <a:ext cx="2115300" cy="382200"/>
          </a:xfrm>
          <a:prstGeom prst="rect">
            <a:avLst/>
          </a:prstGeom>
        </p:spPr>
        <p:txBody>
          <a:bodyPr anchorCtr="0" anchor="b" bIns="0" lIns="91425" spcFirstLastPara="1" rIns="0" wrap="square" tIns="0">
            <a:noAutofit/>
          </a:bodyPr>
          <a:lstStyle/>
          <a:p>
            <a:pPr indent="0" lvl="0" marL="0" rtl="0" algn="l">
              <a:spcBef>
                <a:spcPts val="0"/>
              </a:spcBef>
              <a:spcAft>
                <a:spcPts val="0"/>
              </a:spcAft>
              <a:buNone/>
            </a:pPr>
            <a:r>
              <a:rPr lang="en"/>
              <a:t>Stefanie</a:t>
            </a:r>
            <a:endParaRPr/>
          </a:p>
        </p:txBody>
      </p:sp>
      <p:sp>
        <p:nvSpPr>
          <p:cNvPr id="153" name="Google Shape;153;p25"/>
          <p:cNvSpPr txBox="1"/>
          <p:nvPr>
            <p:ph idx="13" type="subTitle"/>
          </p:nvPr>
        </p:nvSpPr>
        <p:spPr>
          <a:xfrm>
            <a:off x="3331975" y="2989371"/>
            <a:ext cx="1950300" cy="544800"/>
          </a:xfrm>
          <a:prstGeom prst="rect">
            <a:avLst/>
          </a:prstGeom>
        </p:spPr>
        <p:txBody>
          <a:bodyPr anchorCtr="0" anchor="t" bIns="91425" lIns="91425" spcFirstLastPara="1" rIns="91425" wrap="square" tIns="0">
            <a:noAutofit/>
          </a:bodyPr>
          <a:lstStyle/>
          <a:p>
            <a:pPr indent="-342900" lvl="0" marL="457200" rtl="0" algn="l">
              <a:spcBef>
                <a:spcPts val="0"/>
              </a:spcBef>
              <a:spcAft>
                <a:spcPts val="0"/>
              </a:spcAft>
              <a:buSzPts val="1800"/>
              <a:buChar char="●"/>
            </a:pPr>
            <a:r>
              <a:rPr lang="en"/>
              <a:t>Shop</a:t>
            </a:r>
            <a:endParaRPr/>
          </a:p>
          <a:p>
            <a:pPr indent="-342900" lvl="0" marL="457200" rtl="0" algn="l">
              <a:spcBef>
                <a:spcPts val="0"/>
              </a:spcBef>
              <a:spcAft>
                <a:spcPts val="0"/>
              </a:spcAft>
              <a:buSzPts val="1800"/>
              <a:buChar char="●"/>
            </a:pPr>
            <a:r>
              <a:rPr lang="en"/>
              <a:t>Product page</a:t>
            </a:r>
            <a:endParaRPr/>
          </a:p>
          <a:p>
            <a:pPr indent="-342900" lvl="0" marL="457200" rtl="0" algn="l">
              <a:spcBef>
                <a:spcPts val="0"/>
              </a:spcBef>
              <a:spcAft>
                <a:spcPts val="0"/>
              </a:spcAft>
              <a:buSzPts val="1800"/>
              <a:buChar char="●"/>
            </a:pPr>
            <a:r>
              <a:rPr lang="en"/>
              <a:t>Marketplace</a:t>
            </a:r>
            <a:endParaRPr/>
          </a:p>
          <a:p>
            <a:pPr indent="-342900" lvl="0" marL="457200" rtl="0" algn="l">
              <a:spcBef>
                <a:spcPts val="0"/>
              </a:spcBef>
              <a:spcAft>
                <a:spcPts val="0"/>
              </a:spcAft>
              <a:buSzPts val="1800"/>
              <a:buChar char="●"/>
            </a:pPr>
            <a:r>
              <a:rPr lang="en"/>
              <a:t>Auction</a:t>
            </a:r>
            <a:endParaRPr/>
          </a:p>
        </p:txBody>
      </p:sp>
      <p:sp>
        <p:nvSpPr>
          <p:cNvPr id="154" name="Google Shape;154;p25"/>
          <p:cNvSpPr txBox="1"/>
          <p:nvPr>
            <p:ph idx="14" type="title"/>
          </p:nvPr>
        </p:nvSpPr>
        <p:spPr>
          <a:xfrm>
            <a:off x="3331975" y="1167138"/>
            <a:ext cx="2115300" cy="382200"/>
          </a:xfrm>
          <a:prstGeom prst="rect">
            <a:avLst/>
          </a:prstGeom>
        </p:spPr>
        <p:txBody>
          <a:bodyPr anchorCtr="0" anchor="b" bIns="0" lIns="91425" spcFirstLastPara="1" rIns="0" wrap="square" tIns="0">
            <a:noAutofit/>
          </a:bodyPr>
          <a:lstStyle/>
          <a:p>
            <a:pPr indent="0" lvl="0" marL="0" rtl="0" algn="l">
              <a:spcBef>
                <a:spcPts val="0"/>
              </a:spcBef>
              <a:spcAft>
                <a:spcPts val="0"/>
              </a:spcAft>
              <a:buNone/>
            </a:pPr>
            <a:r>
              <a:rPr lang="en"/>
              <a:t>Sze Yan</a:t>
            </a:r>
            <a:endParaRPr/>
          </a:p>
        </p:txBody>
      </p:sp>
      <p:sp>
        <p:nvSpPr>
          <p:cNvPr id="155" name="Google Shape;155;p25"/>
          <p:cNvSpPr txBox="1"/>
          <p:nvPr>
            <p:ph idx="15" type="subTitle"/>
          </p:nvPr>
        </p:nvSpPr>
        <p:spPr>
          <a:xfrm>
            <a:off x="3331975" y="1627840"/>
            <a:ext cx="1950300" cy="5448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SzPts val="1400"/>
              <a:buChar char="●"/>
            </a:pPr>
            <a:r>
              <a:rPr lang="en"/>
              <a:t>Homepage</a:t>
            </a:r>
            <a:endParaRPr/>
          </a:p>
          <a:p>
            <a:pPr indent="-317500" lvl="0" marL="457200" rtl="0" algn="l">
              <a:spcBef>
                <a:spcPts val="0"/>
              </a:spcBef>
              <a:spcAft>
                <a:spcPts val="0"/>
              </a:spcAft>
              <a:buSzPts val="1400"/>
              <a:buChar char="●"/>
            </a:pPr>
            <a:r>
              <a:rPr lang="en"/>
              <a:t>Admin Dashboard</a:t>
            </a:r>
            <a:endParaRPr/>
          </a:p>
          <a:p>
            <a:pPr indent="-317500" lvl="0" marL="457200" rtl="0" algn="l">
              <a:spcBef>
                <a:spcPts val="0"/>
              </a:spcBef>
              <a:spcAft>
                <a:spcPts val="0"/>
              </a:spcAft>
              <a:buSzPts val="1400"/>
              <a:buChar char="●"/>
            </a:pPr>
            <a:r>
              <a:rPr lang="en"/>
              <a:t>Shopping Cart</a:t>
            </a:r>
            <a:endParaRPr/>
          </a:p>
          <a:p>
            <a:pPr indent="-317500" lvl="0" marL="457200" rtl="0" algn="l">
              <a:spcBef>
                <a:spcPts val="0"/>
              </a:spcBef>
              <a:spcAft>
                <a:spcPts val="0"/>
              </a:spcAft>
              <a:buSzPts val="1400"/>
              <a:buChar char="●"/>
            </a:pPr>
            <a:r>
              <a:rPr lang="en"/>
              <a:t>Auction</a:t>
            </a:r>
            <a:endParaRPr/>
          </a:p>
        </p:txBody>
      </p:sp>
      <p:sp>
        <p:nvSpPr>
          <p:cNvPr id="156" name="Google Shape;156;p25"/>
          <p:cNvSpPr txBox="1"/>
          <p:nvPr>
            <p:ph idx="6" type="subTitle"/>
          </p:nvPr>
        </p:nvSpPr>
        <p:spPr>
          <a:xfrm>
            <a:off x="719925" y="2435900"/>
            <a:ext cx="2173200" cy="5448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Clr>
                <a:schemeClr val="lt2"/>
              </a:buClr>
              <a:buSzPts val="1400"/>
              <a:buChar char="●"/>
            </a:pPr>
            <a:r>
              <a:rPr lang="en">
                <a:solidFill>
                  <a:schemeClr val="lt2"/>
                </a:solidFill>
              </a:rPr>
              <a:t>About Us</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Contact Us</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User Profile</a:t>
            </a:r>
            <a:endParaRPr>
              <a:solidFill>
                <a:schemeClr val="lt2"/>
              </a:solidFill>
            </a:endParaRPr>
          </a:p>
        </p:txBody>
      </p:sp>
      <p:sp>
        <p:nvSpPr>
          <p:cNvPr id="157" name="Google Shape;157;p25"/>
          <p:cNvSpPr txBox="1"/>
          <p:nvPr>
            <p:ph idx="6" type="subTitle"/>
          </p:nvPr>
        </p:nvSpPr>
        <p:spPr>
          <a:xfrm>
            <a:off x="719925" y="3731300"/>
            <a:ext cx="2173200" cy="5448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Clr>
                <a:schemeClr val="lt2"/>
              </a:buClr>
              <a:buSzPts val="1400"/>
              <a:buChar char="●"/>
            </a:pPr>
            <a:r>
              <a:rPr lang="en">
                <a:solidFill>
                  <a:schemeClr val="lt2"/>
                </a:solidFill>
              </a:rPr>
              <a:t>Login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Sign up</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Product Admin Page</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User Admin Page</a:t>
            </a:r>
            <a:endParaRPr>
              <a:solidFill>
                <a:schemeClr val="lt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del Lookbook by Slidesgo">
  <a:themeElements>
    <a:clrScheme name="Simple Light">
      <a:dk1>
        <a:srgbClr val="F3F3F3"/>
      </a:dk1>
      <a:lt1>
        <a:srgbClr val="292938"/>
      </a:lt1>
      <a:dk2>
        <a:srgbClr val="E9A259"/>
      </a:dk2>
      <a:lt2>
        <a:srgbClr val="F3F3F3"/>
      </a:lt2>
      <a:accent1>
        <a:srgbClr val="292938"/>
      </a:accent1>
      <a:accent2>
        <a:srgbClr val="E9A259"/>
      </a:accent2>
      <a:accent3>
        <a:srgbClr val="F3F3F3"/>
      </a:accent3>
      <a:accent4>
        <a:srgbClr val="292938"/>
      </a:accent4>
      <a:accent5>
        <a:srgbClr val="E9A259"/>
      </a:accent5>
      <a:accent6>
        <a:srgbClr val="F3F3F3"/>
      </a:accent6>
      <a:hlink>
        <a:srgbClr val="2929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