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920" r:id="rId3"/>
    <p:sldId id="918" r:id="rId4"/>
    <p:sldId id="919" r:id="rId6"/>
    <p:sldId id="92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48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05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40647" y="2674451"/>
            <a:ext cx="9412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+mn-ea"/>
              </a:rPr>
              <a:t>Construct Your  </a:t>
            </a:r>
            <a:r>
              <a:rPr kumimoji="1" lang="en-US" altLang="zh-CN" sz="2800" dirty="0" err="1">
                <a:latin typeface="+mn-ea"/>
              </a:rPr>
              <a:t>New“OR</a:t>
            </a:r>
            <a:r>
              <a:rPr kumimoji="1" lang="en-US" altLang="zh-CN" sz="2800" dirty="0">
                <a:latin typeface="+mn-ea"/>
              </a:rPr>
              <a:t>” </a:t>
            </a:r>
            <a:r>
              <a:rPr kumimoji="1" lang="en-US" altLang="zh-CN" sz="2800" dirty="0">
                <a:latin typeface="+mn-ea"/>
                <a:cs typeface="等线" panose="02010600030101010101" pitchFamily="2" charset="-122"/>
              </a:rPr>
              <a:t>MCP (McCulloch and Pitts) Neuron and Prove It</a:t>
            </a:r>
            <a:endParaRPr lang="en-US" altLang="zh-CN" sz="2800" dirty="0">
              <a:latin typeface="+mn-ea"/>
              <a:cs typeface="等线" panose="02010600030101010101" pitchFamily="2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25" y="52052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形 6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2674451"/>
            <a:ext cx="914400" cy="914400"/>
          </a:xfrm>
          <a:prstGeom prst="rect">
            <a:avLst/>
          </a:prstGeom>
          <a:noFill/>
        </p:spPr>
      </p:pic>
      <p:pic>
        <p:nvPicPr>
          <p:cNvPr id="8" name="图形 7" descr="徽章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100" y="4444514"/>
            <a:ext cx="914400" cy="9144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640647" y="4640104"/>
            <a:ext cx="8027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Submit Your Project Survey Draft/Design Draft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 ”OR” MCP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W1=W2=200, W3=100, Bias=-1</a:t>
            </a:r>
            <a:endParaRPr lang="en-US" altLang="zh-CN"/>
          </a:p>
          <a:p>
            <a:r>
              <a:rPr lang="en-US" altLang="zh-CN"/>
              <a:t>Transfer function: Sigmod G(x) = 1 / (1 + e^(-x))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Proof: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08720" y="842010"/>
            <a:ext cx="3197225" cy="332232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39115" y="4272280"/>
          <a:ext cx="108146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"/>
                <a:gridCol w="801370"/>
                <a:gridCol w="885190"/>
                <a:gridCol w="807720"/>
                <a:gridCol w="675005"/>
                <a:gridCol w="864235"/>
                <a:gridCol w="2976245"/>
                <a:gridCol w="3129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Z=X*W1+Y*W2+Bias*W3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G(Z)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Survey 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  <a:p>
            <a:r>
              <a:rPr lang="en-US" altLang="zh-CN"/>
              <a:t>Related Work</a:t>
            </a:r>
            <a:endParaRPr lang="en-US" altLang="zh-CN"/>
          </a:p>
          <a:p>
            <a:r>
              <a:rPr lang="en-US" altLang="zh-CN"/>
              <a:t>Skin Disease Dataset</a:t>
            </a:r>
            <a:endParaRPr lang="en-US" altLang="zh-CN"/>
          </a:p>
          <a:p>
            <a:r>
              <a:rPr lang="en-US" altLang="zh-CN"/>
              <a:t>Different CNN Design</a:t>
            </a:r>
            <a:endParaRPr lang="en-US" altLang="zh-CN"/>
          </a:p>
          <a:p>
            <a:r>
              <a:rPr lang="en-US" altLang="zh-CN"/>
              <a:t>Results and Discussion</a:t>
            </a:r>
            <a:endParaRPr lang="en-US" altLang="zh-CN"/>
          </a:p>
          <a:p>
            <a:r>
              <a:rPr lang="en-US" altLang="zh-CN"/>
              <a:t>Conclusion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304,&quot;width&quot;:7992}"/>
</p:tagLst>
</file>

<file path=ppt/tags/tag2.xml><?xml version="1.0" encoding="utf-8"?>
<p:tagLst xmlns:p="http://schemas.openxmlformats.org/presentationml/2006/main">
  <p:tag name="KSO_WM_UNIT_TABLE_BEAUTIFY" val="smartTable{60744283-1225-425b-9019-3b7799d5a367}"/>
  <p:tag name="TABLE_ENDDRAG_ORIGIN_RECT" val="851*150"/>
  <p:tag name="TABLE_ENDDRAG_RECT" val="42*336*851*150"/>
</p:tagLst>
</file>

<file path=ppt/tags/tag3.xml><?xml version="1.0" encoding="utf-8"?>
<p:tagLst xmlns:p="http://schemas.openxmlformats.org/presentationml/2006/main">
  <p:tag name="KSO_WPP_MARK_KEY" val="98149786-fa06-4b88-898b-49b51d1c4230"/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109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Homework 05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12</cp:revision>
  <dcterms:created xsi:type="dcterms:W3CDTF">2022-03-03T06:04:00Z</dcterms:created>
  <dcterms:modified xsi:type="dcterms:W3CDTF">2022-10-18T02:50:55Z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74B823B9E7604D1983D42CAD7C790EF5</vt:lpwstr>
  </property>
  <property fmtid="{D5CDD505-2E9C-101B-9397-08002B2CF9AE}" pid="3" name="KSOProductBuildVer">
    <vt:lpwstr>2052-11.1.0.12598</vt:lpwstr>
  </property>
</Properties>
</file>