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025" r:id="rId3"/>
    <p:sldId id="1024" r:id="rId4"/>
    <p:sldId id="1028" r:id="rId6"/>
    <p:sldId id="1027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484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3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98716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个人介绍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5" name="直线连接符 10"/>
          <p:cNvCxnSpPr/>
          <p:nvPr/>
        </p:nvCxnSpPr>
        <p:spPr>
          <a:xfrm flipV="1">
            <a:off x="0" y="2312731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987167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6"/>
          <p:cNvSpPr txBox="1"/>
          <p:nvPr/>
        </p:nvSpPr>
        <p:spPr>
          <a:xfrm>
            <a:off x="3825240" y="4831080"/>
            <a:ext cx="4045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王奕童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+mj-lt"/>
              <a:buNone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11910104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>
              <a:buFont typeface="+mj-lt"/>
              <a:buNone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计算机科学与工程系</a:t>
            </a:r>
            <a:endParaRPr lang="zh-CN" altLang="en-US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王奕童照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2558415"/>
            <a:ext cx="1408430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07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3" y="27668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624081"/>
            <a:ext cx="11238807" cy="47375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XOR Network Proof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/>
                  <a:t>There are 2 activation functions in this problem: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&lt;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&lt;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XOR Network Proof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26515" y="1825625"/>
          <a:ext cx="8530590" cy="191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75"/>
                <a:gridCol w="731520"/>
                <a:gridCol w="717550"/>
                <a:gridCol w="676275"/>
                <a:gridCol w="1666240"/>
                <a:gridCol w="39865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W1X1+W2X2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Y=f1(W1*X1+W2*X2)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748030" y="4107815"/>
          <a:ext cx="10696575" cy="190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15"/>
                <a:gridCol w="636905"/>
                <a:gridCol w="629285"/>
                <a:gridCol w="777875"/>
                <a:gridCol w="707390"/>
                <a:gridCol w="795020"/>
                <a:gridCol w="2589530"/>
                <a:gridCol w="3843655"/>
              </a:tblGrid>
              <a:tr h="4457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W3*X1+W4*X2+W5*Y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Z=f2(</a:t>
                      </a:r>
                      <a:r>
                        <a:rPr lang="en-US" altLang="zh-CN" sz="1800">
                          <a:sym typeface="+mn-ea"/>
                        </a:rPr>
                        <a:t>W3*X1+W4*X2+W5*Y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0715" y="6185535"/>
            <a:ext cx="8887460" cy="37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It meets the requirement of XOR function, so it is an XOR network.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16172dd-dbbb-42df-8ef4-989ae54cc505}"/>
</p:tagLst>
</file>

<file path=ppt/tags/tag2.xml><?xml version="1.0" encoding="utf-8"?>
<p:tagLst xmlns:p="http://schemas.openxmlformats.org/presentationml/2006/main">
  <p:tag name="KSO_WM_UNIT_TABLE_BEAUTIFY" val="smartTable{a738c592-d321-4979-8d24-3017804debb0}"/>
  <p:tag name="TABLE_ENDDRAG_ORIGIN_RECT" val="842*196"/>
  <p:tag name="TABLE_ENDDRAG_RECT" val="104*322*842*196"/>
</p:tagLst>
</file>

<file path=ppt/tags/tag3.xml><?xml version="1.0" encoding="utf-8"?>
<p:tagLst xmlns:p="http://schemas.openxmlformats.org/presentationml/2006/main">
  <p:tag name="KSO_WPP_MARK_KEY" val="8f48b758-4ed1-45a1-96b0-67fce578f1a3"/>
  <p:tag name="COMMONDATA" val="eyJoZGlkIjoiMjU5NWIwMDFkOGE1ZDUxYWJiZGY5Y2Q5YzFhZTUw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演示</Application>
  <PresentationFormat>宽屏</PresentationFormat>
  <Paragraphs>159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Cambria Math</vt:lpstr>
      <vt:lpstr>Calibri</vt:lpstr>
      <vt:lpstr>Office 主题​​</vt:lpstr>
      <vt:lpstr>PowerPoint 演示文稿</vt:lpstr>
      <vt:lpstr>Homework 07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YeeTone</cp:lastModifiedBy>
  <cp:revision>11</cp:revision>
  <dcterms:created xsi:type="dcterms:W3CDTF">2022-03-03T06:04:00Z</dcterms:created>
  <dcterms:modified xsi:type="dcterms:W3CDTF">2022-11-30T01:33:56Z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432231E719C64C7C9610D56FB8CCC975</vt:lpwstr>
  </property>
  <property fmtid="{D5CDD505-2E9C-101B-9397-08002B2CF9AE}" pid="3" name="KSOProductBuildVer">
    <vt:lpwstr>2052-11.1.0.12763</vt:lpwstr>
  </property>
</Properties>
</file>