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1025" r:id="rId3"/>
    <p:sldId id="1024" r:id="rId4"/>
    <p:sldId id="1026" r:id="rId6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49" d="100"/>
          <a:sy n="149" d="100"/>
        </p:scale>
        <p:origin x="644" y="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gs" Target="tags/tag2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5AC56-7E93-43CC-887C-EA15430C9A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8FEB17-2E40-4AF8-9DC6-6DCD211A98E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CBB02-0E7B-4DA5-870E-E91D9A7F12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726D-1723-431F-A87E-EA4CB76C0A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C1F55-3C2E-490D-A5FD-21C8925C27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726D-1723-431F-A87E-EA4CB76C0A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C1F55-3C2E-490D-A5FD-21C8925C27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726D-1723-431F-A87E-EA4CB76C0A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C1F55-3C2E-490D-A5FD-21C8925C27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726D-1723-431F-A87E-EA4CB76C0A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C1F55-3C2E-490D-A5FD-21C8925C27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726D-1723-431F-A87E-EA4CB76C0A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C1F55-3C2E-490D-A5FD-21C8925C27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726D-1723-431F-A87E-EA4CB76C0A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C1F55-3C2E-490D-A5FD-21C8925C27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726D-1723-431F-A87E-EA4CB76C0A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C1F55-3C2E-490D-A5FD-21C8925C27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726D-1723-431F-A87E-EA4CB76C0A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C1F55-3C2E-490D-A5FD-21C8925C27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726D-1723-431F-A87E-EA4CB76C0A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C1F55-3C2E-490D-A5FD-21C8925C27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726D-1723-431F-A87E-EA4CB76C0A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C1F55-3C2E-490D-A5FD-21C8925C27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726D-1723-431F-A87E-EA4CB76C0A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C1F55-3C2E-490D-A5FD-21C8925C27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5726D-1723-431F-A87E-EA4CB76C0A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CC1F55-3C2E-490D-A5FD-21C8925C27F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jpe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0" y="987168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zh-CN" altLang="en-US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个人介绍</a:t>
            </a:r>
            <a:endParaRPr kumimoji="1" lang="zh-CN" altLang="en-US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cxnSp>
        <p:nvCxnSpPr>
          <p:cNvPr id="5" name="直线连接符 10"/>
          <p:cNvCxnSpPr/>
          <p:nvPr/>
        </p:nvCxnSpPr>
        <p:spPr>
          <a:xfrm flipV="1">
            <a:off x="0" y="2312731"/>
            <a:ext cx="12192000" cy="36024"/>
          </a:xfrm>
          <a:prstGeom prst="line">
            <a:avLst/>
          </a:prstGeom>
          <a:ln w="25400" cmpd="sng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9207" y="987167"/>
            <a:ext cx="462793" cy="222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本框 16"/>
          <p:cNvSpPr txBox="1"/>
          <p:nvPr/>
        </p:nvSpPr>
        <p:spPr>
          <a:xfrm>
            <a:off x="3825240" y="4831080"/>
            <a:ext cx="404558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buFont typeface="+mj-lt"/>
              <a:buNone/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王奕童</a:t>
            </a:r>
            <a:endParaRPr lang="zh-CN" altLang="en-US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 algn="ctr">
              <a:buFont typeface="+mj-lt"/>
              <a:buNone/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11910104</a:t>
            </a:r>
            <a:endParaRPr lang="en-US" altLang="zh-CN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 algn="ctr">
              <a:buFont typeface="+mj-lt"/>
              <a:buNone/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计算机科学与工程系</a:t>
            </a:r>
            <a:endParaRPr lang="zh-CN" altLang="en-US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 descr="王奕童照片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3450" y="2558415"/>
            <a:ext cx="1408430" cy="20269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6025"/>
            <a:ext cx="11886572" cy="1325563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Homework 08:Prove the derivative formula (in yellow box) of Sigmoid and </a:t>
            </a:r>
            <a:r>
              <a:rPr kumimoji="1" lang="en-US" altLang="zh-CN" dirty="0" err="1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ReLU</a:t>
            </a:r>
            <a:r>
              <a:rPr kumimoji="1" lang="en-US" altLang="zh-CN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Transfer Functions</a:t>
            </a:r>
            <a:endParaRPr kumimoji="1" lang="zh-CN" altLang="en-US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14" name="直线连接符 13"/>
          <p:cNvCxnSpPr/>
          <p:nvPr/>
        </p:nvCxnSpPr>
        <p:spPr>
          <a:xfrm flipV="1">
            <a:off x="0" y="1325564"/>
            <a:ext cx="12192000" cy="36024"/>
          </a:xfrm>
          <a:prstGeom prst="line">
            <a:avLst/>
          </a:prstGeom>
          <a:ln w="25400" cmpd="sng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6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4823" y="27668"/>
            <a:ext cx="462793" cy="222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556" y="1680205"/>
            <a:ext cx="11543146" cy="431821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907030" y="208915"/>
            <a:ext cx="4951095" cy="659955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6853,&quot;width&quot;:5141}"/>
</p:tagLst>
</file>

<file path=ppt/tags/tag2.xml><?xml version="1.0" encoding="utf-8"?>
<p:tagLst xmlns:p="http://schemas.openxmlformats.org/presentationml/2006/main">
  <p:tag name="KSO_WPP_MARK_KEY" val="894c1261-b3c4-410d-aa80-73e6fb054762"/>
  <p:tag name="COMMONDATA" val="eyJoZGlkIjoiMjU5NWIwMDFkOGE1ZDUxYWJiZGY5Y2Q5YzFhZTUwYTY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</Words>
  <Application>WPS 演示</Application>
  <PresentationFormat>宽屏</PresentationFormat>
  <Paragraphs>8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宋体</vt:lpstr>
      <vt:lpstr>Wingdings</vt:lpstr>
      <vt:lpstr>等线</vt:lpstr>
      <vt:lpstr>微软雅黑</vt:lpstr>
      <vt:lpstr>Arial Unicode MS</vt:lpstr>
      <vt:lpstr>等线 Light</vt:lpstr>
      <vt:lpstr>Office 主题​​</vt:lpstr>
      <vt:lpstr>PowerPoint 演示文稿</vt:lpstr>
      <vt:lpstr>Homework 08:Prove the derivative formula (in yellow box) of Sigmoid and ReLU Transfer Functions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zkti</dc:creator>
  <cp:lastModifiedBy>YeeTone</cp:lastModifiedBy>
  <cp:revision>10</cp:revision>
  <dcterms:created xsi:type="dcterms:W3CDTF">2022-03-03T06:04:00Z</dcterms:created>
  <dcterms:modified xsi:type="dcterms:W3CDTF">2022-12-06T10:55:23Z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5489F30A319F468389EEB1553645658D</vt:lpwstr>
  </property>
  <property fmtid="{D5CDD505-2E9C-101B-9397-08002B2CF9AE}" pid="3" name="KSOProductBuildVer">
    <vt:lpwstr>2052-11.1.0.12763</vt:lpwstr>
  </property>
</Properties>
</file>