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47" r:id="rId3"/>
    <p:sldId id="844" r:id="rId4"/>
    <p:sldId id="845" r:id="rId6"/>
    <p:sldId id="846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3F3"/>
    <a:srgbClr val="000000"/>
    <a:srgbClr val="EFE101"/>
    <a:srgbClr val="FEF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4" y="840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5" name="直线连接符 10"/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/>
          <p:cNvSpPr txBox="1"/>
          <p:nvPr/>
        </p:nvSpPr>
        <p:spPr>
          <a:xfrm>
            <a:off x="3825240" y="4831080"/>
            <a:ext cx="4045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王奕童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+mj-lt"/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11910104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计算机科学与工程系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王奕童照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558415"/>
            <a:ext cx="140843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9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0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49275" y="1710690"/>
            <a:ext cx="11093450" cy="47631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/>
              <a:t>Given the Image X and the Convolution operator H.</a:t>
            </a:r>
            <a:endParaRPr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The 2D discrete convolution of Y = X*H is here is defined as: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Please use the zero-padding to extend th image during calculation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Please calculate Y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12547" t="25828" r="11602"/>
          <a:stretch>
            <a:fillRect/>
          </a:stretch>
        </p:blipFill>
        <p:spPr>
          <a:xfrm>
            <a:off x="2667000" y="2166620"/>
            <a:ext cx="1595755" cy="156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030" y="2178050"/>
            <a:ext cx="1548765" cy="1558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924111" y="4193476"/>
                <a:ext cx="5543550" cy="11893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111" y="4193476"/>
                <a:ext cx="5543550" cy="1189355"/>
              </a:xfrm>
              <a:prstGeom prst="rect">
                <a:avLst/>
              </a:prstGeom>
              <a:blipFill rotWithShape="1">
                <a:blip r:embed="rId5"/>
                <a:stretch>
                  <a:fillRect l="-10" t="-48" r="10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1255" y="110490"/>
            <a:ext cx="4978400" cy="6636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62865"/>
            <a:ext cx="5013960" cy="6684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Acknowledgement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Thanks Ziyue ZHANG provides python to check the answer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2526030"/>
            <a:ext cx="9540240" cy="18059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5141}"/>
</p:tagLst>
</file>

<file path=ppt/tags/tag2.xml><?xml version="1.0" encoding="utf-8"?>
<p:tagLst xmlns:p="http://schemas.openxmlformats.org/presentationml/2006/main">
  <p:tag name="KSO_WPP_MARK_KEY" val="30408eaa-ca7d-4040-9c4b-cce7ae4d43c6"/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演示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等线</vt:lpstr>
      <vt:lpstr>Cambria Math</vt:lpstr>
      <vt:lpstr>微软雅黑</vt:lpstr>
      <vt:lpstr>等线 Light</vt:lpstr>
      <vt:lpstr>Calibri</vt:lpstr>
      <vt:lpstr>Arial Unicode MS</vt:lpstr>
      <vt:lpstr>Office 主题​​</vt:lpstr>
      <vt:lpstr>PowerPoint 演示文稿</vt:lpstr>
      <vt:lpstr>Homework 9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YeeTone</cp:lastModifiedBy>
  <cp:revision>16</cp:revision>
  <dcterms:created xsi:type="dcterms:W3CDTF">2022-03-03T06:04:00Z</dcterms:created>
  <dcterms:modified xsi:type="dcterms:W3CDTF">2022-12-13T16:19:27Z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5B82FC86B35347C2B3DDA2DB6F8F0DDD</vt:lpwstr>
  </property>
  <property fmtid="{D5CDD505-2E9C-101B-9397-08002B2CF9AE}" pid="3" name="KSOProductBuildVer">
    <vt:lpwstr>2052-11.1.0.12980</vt:lpwstr>
  </property>
</Properties>
</file>