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Lst>
  <p:sldSz cx="12192000" cy="6858000"/>
  <p:notesSz cx="6858000" cy="9144000"/>
  <p:custDataLst>
    <p:tags r:id="rId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2022/11/13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a:t>卷积神经网络在皮肤病相关的研究进展</a:t>
            </a:r>
            <a:r>
              <a:rPr lang="en-US" altLang="zh-CN"/>
              <a:t>-</a:t>
            </a:r>
            <a:r>
              <a:rPr lang="zh-CN" altLang="en-US"/>
              <a:t>项目进度汇报</a:t>
            </a:r>
          </a:p>
        </p:txBody>
      </p:sp>
      <p:sp>
        <p:nvSpPr>
          <p:cNvPr id="3" name="副标题 2"/>
          <p:cNvSpPr>
            <a:spLocks noGrp="1"/>
          </p:cNvSpPr>
          <p:nvPr>
            <p:ph type="subTitle" idx="1"/>
          </p:nvPr>
        </p:nvSpPr>
        <p:spPr/>
        <p:txBody>
          <a:bodyPr/>
          <a:lstStyle/>
          <a:p>
            <a:r>
              <a:rPr lang="zh-CN" altLang="en-US"/>
              <a:t>王奕童</a:t>
            </a:r>
            <a:r>
              <a:rPr lang="en-US" altLang="zh-CN"/>
              <a:t> 11910104</a:t>
            </a:r>
          </a:p>
          <a:p>
            <a:r>
              <a:rPr lang="zh-CN" altLang="en-US"/>
              <a:t>刘仝</a:t>
            </a:r>
            <a:r>
              <a:rPr lang="en-US" altLang="zh-CN"/>
              <a:t> 11910421</a:t>
            </a:r>
          </a:p>
          <a:p>
            <a:r>
              <a:rPr lang="en-US" altLang="zh-CN"/>
              <a:t>2022-11-12</a:t>
            </a:r>
          </a:p>
        </p:txBody>
      </p:sp>
    </p:spTree>
  </p:cSld>
  <p:clrMapOvr>
    <a:masterClrMapping/>
  </p:clrMapOvr>
  <mc:AlternateContent xmlns:mc="http://schemas.openxmlformats.org/markup-compatibility/2006" xmlns:p14="http://schemas.microsoft.com/office/powerpoint/2010/main">
    <mc:Choice Requires="p14">
      <p:transition spd="slow" p14:dur="2000" advTm="15388"/>
    </mc:Choice>
    <mc:Fallback xmlns="">
      <p:transition spd="slow" advTm="1538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前言</a:t>
            </a:r>
          </a:p>
        </p:txBody>
      </p:sp>
      <p:sp>
        <p:nvSpPr>
          <p:cNvPr id="3" name="内容占位符 2"/>
          <p:cNvSpPr>
            <a:spLocks noGrp="1"/>
          </p:cNvSpPr>
          <p:nvPr>
            <p:ph idx="1"/>
          </p:nvPr>
        </p:nvSpPr>
        <p:spPr/>
        <p:txBody>
          <a:bodyPr>
            <a:normAutofit fontScale="87500"/>
          </a:bodyPr>
          <a:lstStyle/>
          <a:p>
            <a:r>
              <a:rPr lang="zh-CN" altLang="en-US"/>
              <a:t>随着科技的发展，图像识别技术在疾病识别中的应用越来越常见，成为疾病辅助诊断中的重要手段。皮肤病是发生在皮肤及其相关器官中的疾病，而皮肤又是人体最大的器官，皮肤病的种类多种多样，并且经常具有一定的传染性，一方面影响患者的身体健康，另一方面也会使患者被社会其实，皮肤病属于难辨的病症，普通人通过肉眼难以判断疾病种类。</a:t>
            </a:r>
          </a:p>
          <a:p>
            <a:r>
              <a:rPr lang="zh-CN" altLang="en-US"/>
              <a:t>深度学习( deep learning，DL) 强大的建模和表征能力很好地解决了特征表达能力不足和维数灾难等模式识别方向的关键问题，受到各国学者的广泛关注．而仿生物视觉系统的卷积神经网络( convolutional neural network，CNN) 是 DL 中最先成功的案例，其局部感受野、权值共享和降采样三个特点使之成为智能机器视觉领域的研究热点。对此，本文综述 CNN 最新研究成果，介绍其在皮肤病中的发展历程、算法模型及其在实际当中的应用，并对 CNN 未来的发展潜力和发展方向进行了展望和总结。</a:t>
            </a:r>
          </a:p>
        </p:txBody>
      </p:sp>
    </p:spTree>
  </p:cSld>
  <p:clrMapOvr>
    <a:masterClrMapping/>
  </p:clrMapOvr>
  <mc:AlternateContent xmlns:mc="http://schemas.openxmlformats.org/markup-compatibility/2006" xmlns:p14="http://schemas.microsoft.com/office/powerpoint/2010/main">
    <mc:Choice Requires="p14">
      <p:transition spd="slow" p14:dur="2000" advTm="67419"/>
    </mc:Choice>
    <mc:Fallback xmlns="">
      <p:transition spd="slow" advTm="6741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目前进展</a:t>
            </a:r>
          </a:p>
        </p:txBody>
      </p:sp>
      <p:sp>
        <p:nvSpPr>
          <p:cNvPr id="3" name="内容占位符 2"/>
          <p:cNvSpPr>
            <a:spLocks noGrp="1"/>
          </p:cNvSpPr>
          <p:nvPr>
            <p:ph idx="1"/>
          </p:nvPr>
        </p:nvSpPr>
        <p:spPr/>
        <p:txBody>
          <a:bodyPr/>
          <a:lstStyle/>
          <a:p>
            <a:r>
              <a:rPr lang="zh-CN" altLang="en-US"/>
              <a:t>完成了小组的分工和时间线</a:t>
            </a:r>
          </a:p>
          <a:p>
            <a:r>
              <a:rPr lang="zh-CN" altLang="en-US"/>
              <a:t>阅读相关15篇文献，整理关键要点</a:t>
            </a:r>
          </a:p>
          <a:p>
            <a:r>
              <a:rPr lang="zh-CN" altLang="en-US"/>
              <a:t>对不同的神经网络的发展整理了相关的时间轴和应用分类</a:t>
            </a:r>
          </a:p>
          <a:p>
            <a:r>
              <a:rPr lang="zh-CN" altLang="en-US"/>
              <a:t>对神经网络的相关原理与改进策略进行了相关的调研</a:t>
            </a:r>
          </a:p>
          <a:p>
            <a:r>
              <a:rPr lang="zh-CN" altLang="en-US"/>
              <a:t>对神经网络的皮肤病的医学应用进行了相关的测试</a:t>
            </a:r>
          </a:p>
          <a:p>
            <a:r>
              <a:rPr lang="zh-CN" altLang="en-US"/>
              <a:t>对现有技术的融合和创新的发展方向进行的相关的展望</a:t>
            </a:r>
          </a:p>
        </p:txBody>
      </p:sp>
    </p:spTree>
  </p:cSld>
  <p:clrMapOvr>
    <a:masterClrMapping/>
  </p:clrMapOvr>
  <mc:AlternateContent xmlns:mc="http://schemas.openxmlformats.org/markup-compatibility/2006" xmlns:p14="http://schemas.microsoft.com/office/powerpoint/2010/main">
    <mc:Choice Requires="p14">
      <p:transition spd="slow" p14:dur="2000" advTm="35539"/>
    </mc:Choice>
    <mc:Fallback xmlns="">
      <p:transition spd="slow" advTm="3553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综述框架与分工</a:t>
            </a:r>
          </a:p>
        </p:txBody>
      </p:sp>
      <p:sp>
        <p:nvSpPr>
          <p:cNvPr id="3" name="内容占位符 2"/>
          <p:cNvSpPr>
            <a:spLocks noGrp="1"/>
          </p:cNvSpPr>
          <p:nvPr>
            <p:ph idx="1"/>
          </p:nvPr>
        </p:nvSpPr>
        <p:spPr/>
        <p:txBody>
          <a:bodyPr/>
          <a:lstStyle/>
          <a:p>
            <a:r>
              <a:rPr lang="zh-CN" altLang="en-US"/>
              <a:t>卷积神经网络模型介绍</a:t>
            </a:r>
            <a:r>
              <a:rPr lang="en-US" altLang="zh-CN"/>
              <a:t> - </a:t>
            </a:r>
            <a:r>
              <a:rPr lang="zh-CN" altLang="en-US"/>
              <a:t>刘仝</a:t>
            </a:r>
          </a:p>
          <a:p>
            <a:r>
              <a:rPr lang="zh-CN" altLang="en-US"/>
              <a:t>卷积神经网络在皮肤病相关发展历程</a:t>
            </a:r>
            <a:r>
              <a:rPr lang="en-US" altLang="zh-CN"/>
              <a:t> </a:t>
            </a:r>
            <a:r>
              <a:rPr lang="en-US" altLang="zh-CN">
                <a:sym typeface="+mn-ea"/>
              </a:rPr>
              <a:t> - </a:t>
            </a:r>
            <a:r>
              <a:rPr lang="zh-CN" altLang="en-US">
                <a:sym typeface="+mn-ea"/>
              </a:rPr>
              <a:t>刘仝</a:t>
            </a:r>
            <a:endParaRPr lang="zh-CN" altLang="en-US"/>
          </a:p>
          <a:p>
            <a:r>
              <a:rPr lang="zh-CN" altLang="en-US"/>
              <a:t>卷积神经网络在皮肤病相关的算法改进</a:t>
            </a:r>
            <a:r>
              <a:rPr lang="en-US" altLang="zh-CN"/>
              <a:t> - </a:t>
            </a:r>
            <a:r>
              <a:rPr lang="zh-CN" altLang="en-US"/>
              <a:t>王奕童</a:t>
            </a:r>
          </a:p>
          <a:p>
            <a:r>
              <a:rPr lang="zh-CN" altLang="en-US"/>
              <a:t>卷积神经网络在皮肤病相关的应用</a:t>
            </a:r>
            <a:r>
              <a:rPr lang="en-US" altLang="zh-CN"/>
              <a:t> - </a:t>
            </a:r>
            <a:r>
              <a:rPr lang="zh-CN" altLang="en-US"/>
              <a:t>王奕童</a:t>
            </a:r>
          </a:p>
          <a:p>
            <a:r>
              <a:rPr lang="zh-CN" altLang="en-US"/>
              <a:t>卷积神经网络在皮肤病相关的研究展望</a:t>
            </a:r>
            <a:r>
              <a:rPr lang="en-US" altLang="zh-CN"/>
              <a:t> </a:t>
            </a:r>
            <a:r>
              <a:rPr lang="en-US" altLang="zh-CN">
                <a:sym typeface="+mn-ea"/>
              </a:rPr>
              <a:t>- </a:t>
            </a:r>
            <a:r>
              <a:rPr lang="zh-CN" altLang="en-US">
                <a:sym typeface="+mn-ea"/>
              </a:rPr>
              <a:t>刘仝</a:t>
            </a:r>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advTm="31031"/>
    </mc:Choice>
    <mc:Fallback xmlns="">
      <p:transition spd="slow" advTm="3103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时间线</a:t>
            </a:r>
          </a:p>
        </p:txBody>
      </p:sp>
      <p:sp>
        <p:nvSpPr>
          <p:cNvPr id="3" name="内容占位符 2"/>
          <p:cNvSpPr>
            <a:spLocks noGrp="1"/>
          </p:cNvSpPr>
          <p:nvPr>
            <p:ph idx="1"/>
          </p:nvPr>
        </p:nvSpPr>
        <p:spPr/>
        <p:txBody>
          <a:bodyPr/>
          <a:lstStyle/>
          <a:p>
            <a:r>
              <a:rPr lang="en-US" altLang="zh-CN"/>
              <a:t>Week 10: </a:t>
            </a:r>
            <a:r>
              <a:rPr lang="zh-CN" altLang="en-US"/>
              <a:t>介绍与关键词</a:t>
            </a:r>
            <a:endParaRPr lang="en-US" altLang="zh-CN"/>
          </a:p>
          <a:p>
            <a:r>
              <a:rPr lang="en-US" altLang="zh-CN"/>
              <a:t>Week 11 &amp; 12: </a:t>
            </a:r>
            <a:r>
              <a:rPr lang="zh-CN" altLang="en-US"/>
              <a:t>报告的主题</a:t>
            </a:r>
            <a:endParaRPr lang="en-US" altLang="zh-CN"/>
          </a:p>
          <a:p>
            <a:r>
              <a:rPr lang="en-US" altLang="zh-CN"/>
              <a:t>Week 13: </a:t>
            </a:r>
            <a:r>
              <a:rPr lang="zh-CN" altLang="en-US"/>
              <a:t>展望与汇总整理报告内容</a:t>
            </a:r>
            <a:endParaRPr lang="en-US" altLang="zh-CN"/>
          </a:p>
          <a:p>
            <a:r>
              <a:rPr lang="en-US" altLang="zh-CN"/>
              <a:t>Week 14: </a:t>
            </a:r>
            <a:r>
              <a:rPr lang="zh-CN" altLang="en-US"/>
              <a:t>准备展示的</a:t>
            </a:r>
            <a:r>
              <a:rPr lang="en-US" altLang="zh-CN"/>
              <a:t>PPT</a:t>
            </a:r>
            <a:r>
              <a:rPr lang="zh-CN" altLang="en-US"/>
              <a:t>与汇报内容</a:t>
            </a:r>
          </a:p>
        </p:txBody>
      </p:sp>
    </p:spTree>
  </p:cSld>
  <p:clrMapOvr>
    <a:masterClrMapping/>
  </p:clrMapOvr>
  <mc:AlternateContent xmlns:mc="http://schemas.openxmlformats.org/markup-compatibility/2006" xmlns:p14="http://schemas.microsoft.com/office/powerpoint/2010/main">
    <mc:Choice Requires="p14">
      <p:transition spd="slow" p14:dur="2000" advTm="27364"/>
    </mc:Choice>
    <mc:Fallback xmlns="">
      <p:transition spd="slow" advTm="27364"/>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jU5NWIwMDFkOGE1ZDUxYWJiZGY5Y2Q5YzFhZTUwYT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389</Words>
  <Application>Microsoft Office PowerPoint</Application>
  <PresentationFormat>宽屏</PresentationFormat>
  <Paragraphs>25</Paragraphs>
  <Slides>5</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5</vt:i4>
      </vt:variant>
    </vt:vector>
  </HeadingPairs>
  <TitlesOfParts>
    <vt:vector size="8" baseType="lpstr">
      <vt:lpstr>Arial</vt:lpstr>
      <vt:lpstr>Calibri</vt:lpstr>
      <vt:lpstr>Office 主题</vt:lpstr>
      <vt:lpstr>卷积神经网络在皮肤病相关的研究进展-项目进度汇报</vt:lpstr>
      <vt:lpstr>前言</vt:lpstr>
      <vt:lpstr>目前进展</vt:lpstr>
      <vt:lpstr>综述框架与分工</vt:lpstr>
      <vt:lpstr>时间线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卷积神经网络在皮肤病相关的研究进展-项目进度汇报</dc:title>
  <dc:creator>yitong wang</dc:creator>
  <cp:lastModifiedBy>wang yitong</cp:lastModifiedBy>
  <cp:revision>22</cp:revision>
  <dcterms:created xsi:type="dcterms:W3CDTF">2022-11-12T13:56:00Z</dcterms:created>
  <dcterms:modified xsi:type="dcterms:W3CDTF">2022-11-13T10:02:17Z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C3BEFEB93A39424B8E2BCCEBC8B9DECD</vt:lpwstr>
  </property>
  <property fmtid="{D5CDD505-2E9C-101B-9397-08002B2CF9AE}" pid="3" name="KSOProductBuildVer">
    <vt:lpwstr>2052-11.1.0.12763</vt:lpwstr>
  </property>
</Properties>
</file>