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846" r:id="rId4"/>
    <p:sldId id="2847" r:id="rId6"/>
    <p:sldId id="2848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47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01 (PPT) – By Next Wednesday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4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652582" y="2756541"/>
            <a:ext cx="608882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What you like to learn from the class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2584" y="3891008"/>
            <a:ext cx="60888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Tell me about yourself and suggestion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 my class to make it YOURS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0" name="图形 9" descr="徽章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47" y="2621656"/>
            <a:ext cx="914400" cy="914400"/>
          </a:xfrm>
          <a:prstGeom prst="rect">
            <a:avLst/>
          </a:prstGeom>
        </p:spPr>
      </p:pic>
      <p:pic>
        <p:nvPicPr>
          <p:cNvPr id="11" name="图形 10" descr="徽章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347" y="389100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What you like to learn from the 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Some basic AI algorithms and models, like Neural Network, Alpha-Beta Pruning etc.</a:t>
            </a:r>
            <a:endParaRPr lang="en-US" altLang="zh-CN"/>
          </a:p>
          <a:p>
            <a:r>
              <a:rPr lang="en-US" altLang="zh-CN"/>
              <a:t>Current AI application</a:t>
            </a:r>
            <a:endParaRPr lang="en-US" altLang="zh-CN"/>
          </a:p>
          <a:p>
            <a:r>
              <a:rPr lang="en-US" altLang="zh-CN"/>
              <a:t>Some basic AI concepts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Tell me about yourself and suggestion </a:t>
            </a:r>
            <a:b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</a:b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to my class to make it YOURS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About me: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Mainly focus on Software Engineering, and not good at AI design. Moreover, I am not good at math.</a:t>
            </a:r>
            <a:endParaRPr lang="en-US" altLang="zh-CN"/>
          </a:p>
          <a:p>
            <a:r>
              <a:rPr lang="en-US" altLang="zh-CN"/>
              <a:t>Suggestions: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Hope the course could be less competitive(</a:t>
            </a:r>
            <a:r>
              <a:rPr lang="zh-CN" altLang="en-US"/>
              <a:t>卷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Hope the course could be more interesting and I could learn more applicable materials from this course by Jimmy LIU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Hope the course could be less hard-core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Homework 01 (PPT) – By Next Wednesday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3</cp:revision>
  <dcterms:created xsi:type="dcterms:W3CDTF">2022-03-03T06:04:00Z</dcterms:created>
  <dcterms:modified xsi:type="dcterms:W3CDTF">2022-09-11T01:39:13Z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E386E420C7434AC68E69F1AB0256CAEE</vt:lpwstr>
  </property>
  <property fmtid="{D5CDD505-2E9C-101B-9397-08002B2CF9AE}" pid="3" name="KSOProductBuildVer">
    <vt:lpwstr>2052-11.1.0.12358</vt:lpwstr>
  </property>
</Properties>
</file>