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846" r:id="rId4"/>
    <p:sldId id="844" r:id="rId5"/>
    <p:sldId id="847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/>
          <p:cNvSpPr txBox="1"/>
          <p:nvPr/>
        </p:nvSpPr>
        <p:spPr>
          <a:xfrm>
            <a:off x="3825240" y="4831080"/>
            <a:ext cx="4045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王奕童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11910104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计算机科学与工程系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王奕童照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558415"/>
            <a:ext cx="14084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02 (PPT)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62542" y="2176634"/>
            <a:ext cx="794749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From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The Topics Listed, Choose a Project and Start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 Form a Project Team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Write a Survey (2 Students) or </a:t>
            </a:r>
            <a:endParaRPr lang="en-US" altLang="zh-CN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Do a Project (4-5 Students), Select a Group Head</a:t>
            </a:r>
            <a:endParaRPr lang="en-US" altLang="zh-CN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Or Set Your Own Topic, and Form a Team, Sent to US for Approval.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0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形 13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6232" y="2154427"/>
            <a:ext cx="914400" cy="914400"/>
          </a:xfrm>
          <a:prstGeom prst="rect">
            <a:avLst/>
          </a:prstGeom>
          <a:noFill/>
        </p:spPr>
      </p:pic>
      <p:pic>
        <p:nvPicPr>
          <p:cNvPr id="15" name="图形 14" descr="徽章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4619" y="4244962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 02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6580"/>
            <a:ext cx="10515600" cy="4351338"/>
          </a:xfrm>
        </p:spPr>
        <p:txBody>
          <a:bodyPr/>
          <a:p>
            <a:r>
              <a:rPr lang="en-US" altLang="zh-CN"/>
              <a:t>Survey, with Tong LIU</a:t>
            </a:r>
            <a:endParaRPr lang="en-US" altLang="zh-CN"/>
          </a:p>
          <a:p>
            <a:r>
              <a:rPr lang="en-US" altLang="zh-CN"/>
              <a:t>Topic: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3135" y="2750820"/>
            <a:ext cx="6708775" cy="37325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708,&quot;width&quot;:17448}"/>
</p:tagLst>
</file>

<file path=ppt/tags/tag2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1_Office 主题​​</vt:lpstr>
      <vt:lpstr>PowerPoint 演示文稿</vt:lpstr>
      <vt:lpstr>Homework 02 (PPT)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YeeTone</cp:lastModifiedBy>
  <cp:revision>4</cp:revision>
  <dcterms:created xsi:type="dcterms:W3CDTF">2022-03-03T06:04:00Z</dcterms:created>
  <dcterms:modified xsi:type="dcterms:W3CDTF">2022-09-19T09:36:48Z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13EEB07335AD45D0A25B76DB80C178AD</vt:lpwstr>
  </property>
  <property fmtid="{D5CDD505-2E9C-101B-9397-08002B2CF9AE}" pid="3" name="KSOProductBuildVer">
    <vt:lpwstr>2052-11.1.0.12358</vt:lpwstr>
  </property>
</Properties>
</file>