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75" r:id="rId3"/>
    <p:sldId id="3074" r:id="rId4"/>
    <p:sldId id="307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47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bilibili.com/video/av456221765/" TargetMode="External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03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1670" y="4214665"/>
            <a:ext cx="857256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Define Your Version of AI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91670" y="2121784"/>
            <a:ext cx="9602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Finalize your Project Title. Team Leaders are To Arrange Meetings with TA and Industrial Supervisors. Record Why You Choose Such Topic for Your Project? Write a Preliminary Project Plan Describing How You Want to Do the Project?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36" y="0"/>
            <a:ext cx="4627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形 10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670" y="2154427"/>
            <a:ext cx="914400" cy="914400"/>
          </a:xfrm>
          <a:prstGeom prst="rect">
            <a:avLst/>
          </a:prstGeom>
          <a:noFill/>
        </p:spPr>
      </p:pic>
      <p:pic>
        <p:nvPicPr>
          <p:cNvPr id="15" name="图形 14" descr="徽章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670" y="4094195"/>
            <a:ext cx="914400" cy="914400"/>
          </a:xfrm>
          <a:prstGeom prst="rect">
            <a:avLst/>
          </a:prstGeom>
          <a:noFill/>
        </p:spPr>
      </p:pic>
      <p:pic>
        <p:nvPicPr>
          <p:cNvPr id="16" name="图形 15" descr="徽章 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670" y="5311320"/>
            <a:ext cx="914400" cy="914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2491670" y="5186078"/>
            <a:ext cx="9404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Think about the AI principle behind ALPHAGO by Watching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hlinkClick r:id="rId9"/>
              </a:rPr>
              <a:t>https://www.bilibili.com/video/av456221765/</a:t>
            </a:r>
            <a:r>
              <a:rPr lang="en-GB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 03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Topic: </a:t>
            </a:r>
            <a:r>
              <a:rPr lang="zh-CN" altLang="en-US"/>
              <a:t>卷积神经网络在皮肤病相关的研究进展</a:t>
            </a:r>
            <a:endParaRPr lang="zh-CN" altLang="en-US"/>
          </a:p>
          <a:p>
            <a:r>
              <a:rPr lang="en-US" altLang="zh-CN"/>
              <a:t>We select this topic because we would like to write a survey and complete some programming about this topic</a:t>
            </a:r>
            <a:endParaRPr lang="en-US" altLang="zh-CN"/>
          </a:p>
          <a:p>
            <a:r>
              <a:rPr lang="en-US" altLang="zh-CN"/>
              <a:t>Plan: Write an survey first, average work-division; Next write some code to reproduce the model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AI definition: A computer program making decision similar to human-beings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Homework 03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8</cp:revision>
  <dcterms:created xsi:type="dcterms:W3CDTF">2022-03-03T06:04:00Z</dcterms:created>
  <dcterms:modified xsi:type="dcterms:W3CDTF">2022-09-28T13:35:10Z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77121291F86F43FBB3D08A25F068B01E</vt:lpwstr>
  </property>
  <property fmtid="{D5CDD505-2E9C-101B-9397-08002B2CF9AE}" pid="3" name="KSOProductBuildVer">
    <vt:lpwstr>2052-11.1.0.12358</vt:lpwstr>
  </property>
</Properties>
</file>