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025" r:id="rId3"/>
    <p:sldId id="1024" r:id="rId4"/>
    <p:sldId id="1028" r:id="rId6"/>
    <p:sldId id="1026" r:id="rId7"/>
    <p:sldId id="1027" r:id="rId8"/>
    <p:sldId id="102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0" y="8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个人介绍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5" name="直线连接符 10"/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6"/>
          <p:cNvSpPr txBox="1"/>
          <p:nvPr/>
        </p:nvSpPr>
        <p:spPr>
          <a:xfrm>
            <a:off x="3825240" y="4831080"/>
            <a:ext cx="4045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王奕童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+mj-lt"/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11910104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计算机科学与工程系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王奕童照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558415"/>
            <a:ext cx="140843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4401" y="2400721"/>
            <a:ext cx="9271818" cy="129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For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Project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Teams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Discuss Among Your Group on What kind of Algorithm Development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Tools Your Project Intend to Use, and the Reasons Behind Your Choice.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For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People Doing “Survey”, Please List 15 Papers You Intend to Read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形 6" descr="徽章 1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2674451"/>
            <a:ext cx="914400" cy="914400"/>
          </a:xfrm>
          <a:prstGeom prst="rect">
            <a:avLst/>
          </a:prstGeom>
          <a:noFill/>
        </p:spPr>
      </p:pic>
      <p:pic>
        <p:nvPicPr>
          <p:cNvPr id="8" name="图形 7" descr="徽章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2100" y="4444514"/>
            <a:ext cx="914400" cy="91440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664401" y="4503638"/>
            <a:ext cx="9271818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Analysis How CNN Borrow Idea from Human Vision System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15 papers intended to read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There are 7 Chinese papers and 8 English papers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7 Chinese papers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707255"/>
          </a:xfrm>
        </p:spPr>
        <p:txBody>
          <a:bodyPr>
            <a:normAutofit fontScale="60000"/>
          </a:bodyPr>
          <a:p>
            <a:r>
              <a:rPr lang="zh-CN" altLang="en-US"/>
              <a:t>李航,余镇,倪东,雷柏英,汪天富.基于深度残差网络的皮肤镜图像黑色素瘤的识别[J].中国生物医学工程学报,2018,37(03):274-282.</a:t>
            </a:r>
            <a:endParaRPr lang="zh-CN" altLang="en-US"/>
          </a:p>
          <a:p>
            <a:r>
              <a:rPr lang="zh-CN" altLang="en-US"/>
              <a:t>许美凤,国雷达,宋盼盼,迟玉婷,杜少毅,耿松梅,张勇.多卷积神经网络模型融合的皮肤病识别方法[J].西安交通大学学报,2019,53(11):125-130.</a:t>
            </a:r>
            <a:endParaRPr lang="zh-CN" altLang="en-US"/>
          </a:p>
          <a:p>
            <a:r>
              <a:rPr lang="zh-CN" altLang="en-US"/>
              <a:t>李励泽,张晨洁,杨晓慧,孙文斌,郭滨.基于改进CapsNet的色素性皮肤病识别的研究[J].电子技术应用,2020,46(11):60-64.DOI:10.16157/j.issn.0258-7998.200121.</a:t>
            </a:r>
            <a:endParaRPr lang="zh-CN" altLang="en-US"/>
          </a:p>
          <a:p>
            <a:r>
              <a:rPr lang="zh-CN" altLang="en-US"/>
              <a:t>商显震,韩萌,王少峰,贾涛,许冠英.融合迁移学习和神经网络的皮肤病诊断方法[J].智能系统学报,2020,15(03):452-459.</a:t>
            </a:r>
            <a:endParaRPr lang="zh-CN" altLang="en-US"/>
          </a:p>
          <a:p>
            <a:r>
              <a:rPr lang="zh-CN" altLang="en-US"/>
              <a:t>何雪英,韩忠义,魏本征.基于深度卷积神经网络的色素性皮肤病识别分类[J].计算机应用,2018,38(11):3236-3240.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邵虹,张鸣坤 &amp; 崔文成.(2021).基于分层卷积神经网络的皮肤镜图像分类方法. 智能科学与技术学报(04),474-481.</a:t>
            </a:r>
            <a:endParaRPr lang="zh-CN" altLang="en-US"/>
          </a:p>
          <a:p>
            <a:r>
              <a:rPr lang="zh-CN" altLang="en-US"/>
              <a:t>张爱玲.(2019).深度卷积神经网络在皮肤病图像分类中的应用. 中国新通信(16),227-229.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 English papers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Wu, Z. H. E., Zhao, S., Peng, Y., He, X., Zhao, X., Huang, K., ... &amp; Li, Y. (2019). Studies on different CNN algorithms for face skin disease classification based on clinical images. IEEE Access, 7, 66505-66511.</a:t>
            </a:r>
            <a:endParaRPr lang="zh-CN" altLang="en-US"/>
          </a:p>
          <a:p>
            <a:r>
              <a:rPr lang="zh-CN" altLang="en-US"/>
              <a:t>Bhadula, S., Sharma, S., Juyal, P., &amp; Kulshrestha, C. (2019). Machine learning algorithms based skin disease detection. International Journal of Innovative Technology and Exploring Engineering (IJITEE), 9(2), 4044-4049.</a:t>
            </a:r>
            <a:endParaRPr lang="zh-CN" altLang="en-US"/>
          </a:p>
          <a:p>
            <a:r>
              <a:rPr lang="zh-CN" altLang="en-US"/>
              <a:t>Junayed, M. S., Sakib, A. N. M., Anjum, N., Islam, M. B., &amp; Jeny, A. A. (2020, December). Eczemanet: A deep cnn-based eczema diseases classification. In 2020 IEEE 4th International Conference on Image Processing, Applications and Systems (IPAS) (pp. 174-179). IEEE.</a:t>
            </a:r>
            <a:endParaRPr lang="zh-CN" altLang="en-US"/>
          </a:p>
          <a:p>
            <a:r>
              <a:rPr lang="zh-CN" altLang="en-US"/>
              <a:t>Polat, K., &amp; Koc, K. O. (2020). Detection of skin diseases from dermoscopy image using the combination of convolutional neural network and one-versus-all. Journal of Artificial Intelligence and Systems, 2(1), 80-97.</a:t>
            </a:r>
            <a:endParaRPr lang="zh-CN" altLang="en-US"/>
          </a:p>
          <a:p>
            <a:r>
              <a:rPr lang="zh-CN" altLang="en-US"/>
              <a:t>He, X., Wang, S., Shi, S., Tang, Z., Wang, Y., Zhao, Z., ... &amp; Chu, X. (2019, December). Computer-Aided Clinical Skin Disease Diagnosis Using CNN and Object Detection Models. In 2019 IEEE International Conference on Big Data (Big Data) (pp. 4839-4844). IEEE.</a:t>
            </a:r>
            <a:endParaRPr lang="zh-CN" altLang="en-US"/>
          </a:p>
          <a:p>
            <a:r>
              <a:rPr lang="zh-CN" altLang="en-US"/>
              <a:t>Goceri, E., &amp; Karakas, A. A. (2020, July). Comparative evaluations of cnn based networks for skin lesion classification. In 14th International conference on computer graphics. visualization, computer vision and image processing (CGVCVIP), Zagreb, Croatia (pp. 1-6).</a:t>
            </a:r>
            <a:endParaRPr lang="zh-CN" altLang="en-US"/>
          </a:p>
          <a:p>
            <a:r>
              <a:rPr lang="zh-CN" altLang="en-US"/>
              <a:t>Velasco, J., Pascion, C., Alberio, J. W., Apuang, J., Cruz, J. S., Gomez, M. A.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How CNN Borrow Idea from Human Vision System?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信号转换：视网膜</a:t>
            </a:r>
            <a:endParaRPr lang="zh-CN" altLang="en-US"/>
          </a:p>
          <a:p>
            <a:r>
              <a:rPr lang="zh-CN" altLang="en-US"/>
              <a:t>池化层：感光层</a:t>
            </a:r>
            <a:r>
              <a:rPr lang="en-US" altLang="zh-CN"/>
              <a:t>-</a:t>
            </a:r>
            <a:r>
              <a:rPr lang="zh-CN" altLang="en-US"/>
              <a:t>双极细胞层，双极细胞层</a:t>
            </a:r>
            <a:r>
              <a:rPr lang="en-US" altLang="zh-CN"/>
              <a:t>-</a:t>
            </a:r>
            <a:r>
              <a:rPr lang="zh-CN" altLang="en-US"/>
              <a:t>神经节细胞层</a:t>
            </a:r>
            <a:endParaRPr lang="zh-CN" altLang="en-US"/>
          </a:p>
          <a:p>
            <a:r>
              <a:rPr lang="zh-CN" altLang="en-US"/>
              <a:t>连接层：视网膜的神经网络</a:t>
            </a:r>
            <a:endParaRPr lang="zh-CN" altLang="en-US"/>
          </a:p>
          <a:p>
            <a:r>
              <a:rPr lang="zh-CN" altLang="en-US"/>
              <a:t>激活函数：人类视觉神经元对神经信号的处理</a:t>
            </a:r>
            <a:endParaRPr lang="zh-CN" altLang="en-US"/>
          </a:p>
          <a:p>
            <a:r>
              <a:rPr lang="zh-CN" altLang="en-US"/>
              <a:t>卷积层：人眼对于外界视觉信息的扫描操作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参考链接：https://blog.51cto.com/u_15279692/5521936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2606</Words>
  <Application>WPS 演示</Application>
  <PresentationFormat>宽屏</PresentationFormat>
  <Paragraphs>50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Homework 04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YeeTone</cp:lastModifiedBy>
  <cp:revision>15</cp:revision>
  <dcterms:created xsi:type="dcterms:W3CDTF">2022-03-03T06:04:00Z</dcterms:created>
  <dcterms:modified xsi:type="dcterms:W3CDTF">2022-10-12T14:42:06Z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C6CC2E5BCB2A42A48C144605442C1ADD</vt:lpwstr>
  </property>
  <property fmtid="{D5CDD505-2E9C-101B-9397-08002B2CF9AE}" pid="3" name="KSOProductBuildVer">
    <vt:lpwstr>2052-11.1.0.12358</vt:lpwstr>
  </property>
</Properties>
</file>