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introduction: advantages, structure, how work (hit case)</a:t>
            </a:r>
          </a:p>
          <a:p>
            <a:pPr/>
            <a:r>
              <a:t>2. 2 ways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introduction: advantages, structure, how work (hit case)</a:t>
            </a:r>
          </a:p>
          <a:p>
            <a:pPr/>
            <a:r>
              <a:t>2. 2 ways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Inter-thread Key Synchronization</a:t>
            </a:r>
          </a:p>
        </p:txBody>
      </p:sp>
      <p:sp>
        <p:nvSpPr>
          <p:cNvPr id="95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One thread</a:t>
            </a:r>
            <a:r>
              <a:t>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calls</a:t>
            </a:r>
            <a:r>
              <a:t>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mpk_mprotect()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/>
            </a:pPr>
          </a:p>
          <a:p>
            <a:pPr marL="342900" indent="-342900">
              <a:defRPr sz="2400"/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mpk_mprotect() calls do_pkey_sync(pkey)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/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do_pkey_sync(key) sends interrupt to other threads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/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When other threads are scheduled, update PKRU by calling registered callback functions (callback functions are added by task_work_add())</a:t>
            </a:r>
          </a:p>
        </p:txBody>
      </p:sp>
      <p:pic>
        <p:nvPicPr>
          <p:cNvPr id="9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30913" y="1089575"/>
            <a:ext cx="4242399" cy="2323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Source Code</a:t>
            </a:r>
          </a:p>
        </p:txBody>
      </p:sp>
      <p:pic>
        <p:nvPicPr>
          <p:cNvPr id="10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2617" y="2251029"/>
            <a:ext cx="10986766" cy="3018029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内容占位符 2"/>
          <p:cNvSpPr txBox="1"/>
          <p:nvPr>
            <p:ph type="body" idx="1"/>
          </p:nvPr>
        </p:nvSpPr>
        <p:spPr>
          <a:xfrm>
            <a:off x="672096" y="109830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In /libmpk/kernel/mm/mprotect.c/do_pkey_sync(val_pkru)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