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Applications &amp; Benchmark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Application Benchmarks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JIT compilation</a:t>
            </a:r>
            <a:endParaRPr lang="en-US" altLang="zh-CN"/>
          </a:p>
          <a:p>
            <a:pPr lvl="1"/>
            <a:r>
              <a:rPr lang="en-US" altLang="zh-CN"/>
              <a:t>libmpk-based approaches out_x0002_perform the mprotect()-based approach on the total score,  0.38% and 1.26%</a:t>
            </a:r>
            <a:endParaRPr lang="en-US" altLang="zh-CN"/>
          </a:p>
          <a:p>
            <a:pPr lvl="1"/>
            <a:r>
              <a:rPr lang="en-US" altLang="zh-CN"/>
              <a:t>libmpk introduced 0.81% overall performance loss, compared with 6.68% caused by SDCG</a:t>
            </a:r>
            <a:endParaRPr lang="en-US" altLang="zh-CN"/>
          </a:p>
          <a:p>
            <a:pPr lvl="1"/>
            <a:r>
              <a:rPr lang="en-US" altLang="zh-CN"/>
              <a:t>outperform the mprotect()-based approach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" y="4161790"/>
            <a:ext cx="4893310" cy="2696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85" y="4427220"/>
            <a:ext cx="6530340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Application Benchmarks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In-memory key-value store</a:t>
            </a:r>
            <a:endParaRPr lang="zh-CN" altLang="en-US"/>
          </a:p>
          <a:p>
            <a:pPr lvl="1"/>
            <a:r>
              <a:rPr lang="zh-CN" altLang="en-US"/>
              <a:t>libmpk only has 0.01% overhead</a:t>
            </a:r>
            <a:r>
              <a:rPr lang="en-US" altLang="zh-CN"/>
              <a:t> while mprotect() has 89.56%</a:t>
            </a:r>
            <a:endParaRPr lang="en-US" altLang="zh-CN"/>
          </a:p>
          <a:p>
            <a:pPr lvl="1"/>
            <a:r>
              <a:rPr lang="en-US" altLang="zh-CN"/>
              <a:t>libmpk has better performance when protecting huge memory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3865" y="3094990"/>
            <a:ext cx="6659880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Applications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OpenSSL Library: protecting private key</a:t>
            </a:r>
            <a:endParaRPr lang="en-US" altLang="zh-CN"/>
          </a:p>
          <a:p>
            <a:r>
              <a:rPr lang="en-US" altLang="zh-CN"/>
              <a:t>3 JavaScript JIT Compilation Engine: protecting JIT pages</a:t>
            </a:r>
            <a:endParaRPr lang="en-US" altLang="zh-CN"/>
          </a:p>
          <a:p>
            <a:r>
              <a:rPr lang="en-US" altLang="zh-CN"/>
              <a:t>In-Memory Key-Value Store: protecting slabs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OpenSSL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 popular open-source library</a:t>
            </a:r>
            <a:r>
              <a:rPr lang="en-US" altLang="zh-CN"/>
              <a:t> implementing SSL and TLS</a:t>
            </a:r>
            <a:endParaRPr lang="en-US" altLang="zh-CN"/>
          </a:p>
          <a:p>
            <a:r>
              <a:rPr lang="en-US" altLang="zh-CN"/>
              <a:t>Manage sensitive information -&gt; information leak bugs</a:t>
            </a:r>
            <a:endParaRPr lang="en-US" altLang="zh-CN"/>
          </a:p>
          <a:p>
            <a:r>
              <a:rPr lang="en-US" altLang="zh-CN"/>
              <a:t>Solution: Storing keys in isolated memory pages</a:t>
            </a:r>
            <a:endParaRPr lang="en-US" altLang="zh-CN"/>
          </a:p>
          <a:p>
            <a:r>
              <a:rPr lang="en-US" altLang="zh-CN"/>
              <a:t>Isolated memory pages are protected by single pkey or multiple pkeys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JIT Compilation Engine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JIT: dynamic interpreted script -&gt; native machine code</a:t>
            </a:r>
            <a:endParaRPr lang="en-US" altLang="zh-CN"/>
          </a:p>
          <a:p>
            <a:r>
              <a:rPr lang="en-US" altLang="zh-CN"/>
              <a:t>JIT compilation thread: code cache writable and executable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-&gt; coompromising thread can execute code provided by attackers</a:t>
            </a:r>
            <a:endParaRPr lang="en-US" altLang="zh-CN"/>
          </a:p>
          <a:p>
            <a:r>
              <a:rPr lang="en-US" altLang="zh-CN"/>
              <a:t>mprotect-based protection</a:t>
            </a:r>
            <a:endParaRPr lang="en-US" altLang="zh-CN"/>
          </a:p>
          <a:p>
            <a:pPr lvl="1"/>
            <a:r>
              <a:rPr lang="en-US" altLang="zh-CN"/>
              <a:t>One key per page</a:t>
            </a:r>
            <a:endParaRPr lang="en-US" altLang="zh-CN"/>
          </a:p>
          <a:p>
            <a:pPr lvl="1"/>
            <a:r>
              <a:rPr lang="en-US" altLang="zh-CN"/>
              <a:t>One key per process</a:t>
            </a:r>
            <a:endParaRPr lang="en-US" altLang="zh-CN"/>
          </a:p>
          <a:p>
            <a:r>
              <a:rPr lang="en-US" altLang="zh-CN"/>
              <a:t>Performance improvement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9070" y="3596005"/>
            <a:ext cx="643509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In-Memory Key-Value Store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Manage a large amount of data, ensuring low latency and high throughput</a:t>
            </a:r>
            <a:endParaRPr lang="en-US" altLang="zh-CN"/>
          </a:p>
          <a:p>
            <a:r>
              <a:rPr lang="en-US" altLang="zh-CN"/>
              <a:t>High performance requirement -&gt; no using size-dependent security performance techniques</a:t>
            </a:r>
            <a:endParaRPr lang="en-US" altLang="zh-CN"/>
          </a:p>
          <a:p>
            <a:r>
              <a:rPr lang="en-US" altLang="zh-CN"/>
              <a:t>Arbitrary read or write vulnerabilities -&gt; leak &amp; corrupt sensitive information</a:t>
            </a:r>
            <a:endParaRPr lang="en-US" altLang="zh-CN"/>
          </a:p>
          <a:p>
            <a:r>
              <a:rPr lang="en-US" altLang="zh-CN"/>
              <a:t>Solution: assign 2 different keys to slabs and hash tables</a:t>
            </a:r>
            <a:endParaRPr lang="en-US" altLang="zh-CN"/>
          </a:p>
          <a:p>
            <a:pPr lvl="1"/>
            <a:r>
              <a:rPr lang="en-US" altLang="zh-CN"/>
              <a:t>Independent of memory size -&gt; Efficient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Benchmark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Microbenchmarks</a:t>
            </a:r>
            <a:endParaRPr lang="zh-CN" altLang="en-US"/>
          </a:p>
          <a:p>
            <a:r>
              <a:rPr lang="zh-CN" altLang="en-US"/>
              <a:t>Application Benchmarks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Microbenchmarks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Cache performance</a:t>
            </a:r>
            <a:endParaRPr lang="zh-CN" altLang="en-US"/>
          </a:p>
          <a:p>
            <a:pPr lvl="1"/>
            <a:r>
              <a:rPr lang="en-US" altLang="zh-CN"/>
              <a:t>Green box: cache hit cost</a:t>
            </a:r>
            <a:endParaRPr lang="en-US" altLang="zh-CN"/>
          </a:p>
          <a:p>
            <a:pPr lvl="1"/>
            <a:r>
              <a:rPr lang="en-US" altLang="zh-CN"/>
              <a:t>Blue box: cache miss cost</a:t>
            </a:r>
            <a:endParaRPr lang="en-US" altLang="zh-CN"/>
          </a:p>
          <a:p>
            <a:pPr lvl="1"/>
            <a:r>
              <a:rPr lang="zh-CN" altLang="en-US"/>
              <a:t>mpk_mprotect() outperforms mprotect() except when the cache hit rate is below</a:t>
            </a:r>
            <a:r>
              <a:rPr lang="en-US" altLang="zh-CN"/>
              <a:t> </a:t>
            </a:r>
            <a:r>
              <a:rPr lang="zh-CN" altLang="en-US"/>
              <a:t>25% with an eviction rate above 50%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0" y="3751580"/>
            <a:ext cx="4484370" cy="2715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031615"/>
            <a:ext cx="4643755" cy="2522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Microbenchmarks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Synchronization latency</a:t>
            </a:r>
            <a:endParaRPr lang="zh-CN" altLang="en-US"/>
          </a:p>
          <a:p>
            <a:pPr lvl="1"/>
            <a:r>
              <a:rPr lang="en-US" altLang="zh-CN"/>
              <a:t>mpk_mprotect() is 1.73× faster than mprotect()</a:t>
            </a:r>
            <a:endParaRPr lang="en-US" altLang="zh-CN"/>
          </a:p>
          <a:p>
            <a:pPr lvl="1"/>
            <a:r>
              <a:rPr lang="en-US" altLang="zh-CN"/>
              <a:t>independent of # pages whose permission has been updated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495" y="3010535"/>
            <a:ext cx="604266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Application Benchmarks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OpenSSL</a:t>
            </a:r>
            <a:endParaRPr lang="en-US" altLang="zh-CN"/>
          </a:p>
          <a:p>
            <a:pPr lvl="1"/>
            <a:r>
              <a:rPr lang="en-US" altLang="zh-CN"/>
              <a:t> 0.58% and 4.82% performance overhead</a:t>
            </a:r>
            <a:endParaRPr lang="en-US" altLang="zh-CN"/>
          </a:p>
          <a:p>
            <a:pPr lvl="1"/>
            <a:r>
              <a:rPr lang="en-US" altLang="zh-CN"/>
              <a:t>overhead: multiple pkeys &gt; single pkey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3374390"/>
            <a:ext cx="6858000" cy="31699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WPS 演示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yitong wang</dc:creator>
  <cp:lastModifiedBy>YeeTone</cp:lastModifiedBy>
  <cp:revision>44</cp:revision>
  <dcterms:created xsi:type="dcterms:W3CDTF">2022-09-25T14:55:00Z</dcterms:created>
  <dcterms:modified xsi:type="dcterms:W3CDTF">2022-09-26T07:45:04Z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3C2057F64A78492990272132B4954D17</vt:lpwstr>
  </property>
  <property fmtid="{D5CDD505-2E9C-101B-9397-08002B2CF9AE}" pid="3" name="KSOProductBuildVer">
    <vt:lpwstr>2052-11.1.0.12358</vt:lpwstr>
  </property>
</Properties>
</file>