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9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mpk_begin() &lt;-&gt; mpk_end()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libmpk provides two policies to determine the mappings between virtual and hardware keys</a:t>
            </a:r>
            <a:endParaRPr lang="en-US"/>
          </a:p>
          <a:p>
            <a:r>
              <a:rPr lang="en-US"/>
              <a:t>If a page group isn’t used by any thread, libmpk will change its protection key to 0 (default) and revoking its page permission to disallow subsequent accesses</a:t>
            </a:r>
            <a:endParaRPr lang="en-US"/>
          </a:p>
          <a:p>
            <a:r>
              <a:rPr lang="en-US"/>
              <a:t>protect the key which has been freed from accessed the page that associated with some pages(protection key set to 0)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mpk_mprotect()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map virtual key -&gt; hardware key</a:t>
            </a:r>
            <a:endParaRPr lang="en-US"/>
          </a:p>
          <a:p>
            <a:r>
              <a:rPr lang="en-US"/>
              <a:t>unmap the hardware key to protect</a:t>
            </a:r>
            <a:endParaRPr lang="en-US"/>
          </a:p>
          <a:p>
            <a:r>
              <a:rPr lang="en-US"/>
              <a:t>libmpk cannot find avaliable hardware key =&gt; use LRU to unmap to get vacancy</a:t>
            </a:r>
            <a:endParaRPr lang="en-US"/>
          </a:p>
          <a:p>
            <a:r>
              <a:rPr lang="en-US"/>
              <a:t>the evicted page group’s hardware key turns to 0 =&gt; protect from being accessed agin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Presentation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Noto Sans CJK SC</vt:lpstr>
      <vt:lpstr>SimSun</vt:lpstr>
      <vt:lpstr>MathJax_Vector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</dc:creator>
  <cp:lastModifiedBy>bill</cp:lastModifiedBy>
  <cp:revision>9</cp:revision>
  <dcterms:created xsi:type="dcterms:W3CDTF">2022-09-26T03:09:53Z</dcterms:created>
  <dcterms:modified xsi:type="dcterms:W3CDTF">2022-09-26T03:09:53Z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