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introduction: advantages, structure, how work (hit case)</a:t>
            </a:r>
            <a:endParaRPr lang="en-US" altLang="zh-CN"/>
          </a:p>
          <a:p>
            <a:r>
              <a:rPr lang="en-US" altLang="zh-CN"/>
              <a:t>2. 2 ways 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7805"/>
            <a:ext cx="10515600" cy="1325563"/>
          </a:xfrm>
        </p:spPr>
        <p:txBody>
          <a:bodyPr/>
          <a:p>
            <a:r>
              <a:rPr lang="zh-CN" altLang="en-US"/>
              <a:t>Protection Key Virtualization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955" y="125285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create more than 16 page groups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a cache-like structure</a:t>
            </a:r>
            <a:endParaRPr lang="en-US" altLang="zh-CN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2 ways for mapping:</a:t>
            </a:r>
            <a:endParaRPr lang="en-US" altLang="zh-CN" sz="240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zh-CN" sz="1800"/>
              <a:t>thread-local</a:t>
            </a:r>
            <a:endParaRPr lang="en-US" altLang="zh-CN" sz="1800"/>
          </a:p>
          <a:p>
            <a:pPr lvl="2"/>
            <a:r>
              <a:rPr lang="en-US" altLang="zh-CN" sz="1600"/>
              <a:t>mpk_begin() &amp; mpk_end() by a calling thread</a:t>
            </a:r>
            <a:endParaRPr lang="en-US" altLang="zh-CN" sz="1600"/>
          </a:p>
          <a:p>
            <a:pPr lvl="2" algn="l">
              <a:buClrTx/>
              <a:buSzTx/>
            </a:pPr>
            <a:r>
              <a:rPr lang="en-US" altLang="zh-CN" sz="1600"/>
              <a:t>sleep when fail</a:t>
            </a:r>
            <a:endParaRPr lang="en-US" altLang="zh-CN" sz="1600"/>
          </a:p>
          <a:p>
            <a:pPr lvl="2" algn="l">
              <a:buClrTx/>
              <a:buSzTx/>
            </a:pPr>
            <a:r>
              <a:rPr lang="en-US" altLang="zh-CN" sz="1600"/>
              <a:t>page not be used -&gt; evict and disable permission</a:t>
            </a:r>
            <a:endParaRPr lang="en-US" altLang="zh-CN" sz="160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zh-CN" sz="1800"/>
              <a:t>global</a:t>
            </a:r>
            <a:endParaRPr lang="en-US" altLang="zh-CN" sz="1540"/>
          </a:p>
          <a:p>
            <a:pPr lvl="2" algn="l">
              <a:buClrTx/>
              <a:buSzTx/>
            </a:pPr>
            <a:r>
              <a:rPr lang="en-US" altLang="zh-CN" sz="1600"/>
              <a:t>mpk_mprotect() for all threads</a:t>
            </a:r>
            <a:endParaRPr lang="en-US" altLang="zh-CN" sz="1600"/>
          </a:p>
          <a:p>
            <a:pPr lvl="2" algn="l">
              <a:buClrTx/>
              <a:buSzTx/>
            </a:pPr>
            <a:r>
              <a:rPr lang="en-US" altLang="zh-CN" sz="1600"/>
              <a:t>LRU for replacement</a:t>
            </a:r>
            <a:endParaRPr lang="en-US" altLang="zh-CN" sz="1600"/>
          </a:p>
          <a:p>
            <a:pPr lvl="2" algn="l">
              <a:buClrTx/>
              <a:buSzTx/>
            </a:pPr>
            <a:r>
              <a:rPr lang="en-US" altLang="zh-CN" sz="1600"/>
              <a:t>reserves one key for execute-only pages</a:t>
            </a:r>
            <a:endParaRPr lang="en-US" altLang="zh-CN" sz="1600"/>
          </a:p>
          <a:p>
            <a:pPr lvl="3"/>
            <a:r>
              <a:rPr lang="en-US" altLang="zh-CN" sz="1400"/>
              <a:t>merge </a:t>
            </a:r>
            <a:r>
              <a:rPr lang="en-US" altLang="zh-CN" sz="1400">
                <a:sym typeface="+mn-ea"/>
              </a:rPr>
              <a:t>execute-only pages group</a:t>
            </a:r>
            <a:endParaRPr lang="en-US" altLang="zh-CN" sz="1400">
              <a:sym typeface="+mn-ea"/>
            </a:endParaRPr>
          </a:p>
          <a:p>
            <a:pPr lvl="3" algn="l">
              <a:buClrTx/>
              <a:buSzTx/>
            </a:pPr>
            <a:r>
              <a:rPr lang="en-US" altLang="zh-CN" sz="1400">
                <a:sym typeface="+mn-ea"/>
              </a:rPr>
              <a:t>evicted when execute-only pages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3130" y="1105535"/>
            <a:ext cx="4625975" cy="5427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WPS 演示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张睿豪</dc:creator>
  <cp:lastModifiedBy>0000</cp:lastModifiedBy>
  <cp:revision>48</cp:revision>
  <dcterms:created xsi:type="dcterms:W3CDTF">2022-09-26T02:30:00Z</dcterms:created>
  <dcterms:modified xsi:type="dcterms:W3CDTF">2022-09-26T03:02:50Z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