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5"/>
  </p:notesMasterIdLst>
  <p:sldIdLst>
    <p:sldId id="256" r:id="rId2"/>
    <p:sldId id="308" r:id="rId3"/>
    <p:sldId id="336" r:id="rId4"/>
    <p:sldId id="260" r:id="rId5"/>
    <p:sldId id="259" r:id="rId6"/>
    <p:sldId id="335" r:id="rId7"/>
    <p:sldId id="333" r:id="rId8"/>
    <p:sldId id="334" r:id="rId9"/>
    <p:sldId id="330" r:id="rId10"/>
    <p:sldId id="337" r:id="rId11"/>
    <p:sldId id="339" r:id="rId12"/>
    <p:sldId id="338" r:id="rId13"/>
    <p:sldId id="331" r:id="rId14"/>
  </p:sldIdLst>
  <p:sldSz cx="9144000" cy="5143500" type="screen16x9"/>
  <p:notesSz cx="6858000" cy="9144000"/>
  <p:embeddedFontLst>
    <p:embeddedFont>
      <p:font typeface="微軟正黑體" panose="020B0604030504040204" pitchFamily="34" charset="-120"/>
      <p:regular r:id="rId16"/>
      <p:bold r:id="rId17"/>
    </p:embeddedFont>
    <p:embeddedFont>
      <p:font typeface="微軟正黑體" panose="020B0604030504040204" pitchFamily="34" charset="-120"/>
      <p:regular r:id="rId16"/>
      <p:bold r:id="rId17"/>
    </p:embeddedFont>
    <p:embeddedFont>
      <p:font typeface="Cambria Math" panose="02040503050406030204" pitchFamily="18" charset="0"/>
      <p:regular r:id="rId18"/>
    </p:embeddedFont>
    <p:embeddedFont>
      <p:font typeface="Darker Grotesque" pitchFamily="2" charset="0"/>
      <p:regular r:id="rId19"/>
      <p:bold r:id="rId20"/>
    </p:embeddedFont>
    <p:embeddedFont>
      <p:font typeface="Fira Sans" panose="020B05030500000200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99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58AC6F-38D9-46B4-8238-27D36BA84928}">
  <a:tblStyle styleId="{A158AC6F-38D9-46B4-8238-27D36BA849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2" autoAdjust="0"/>
    <p:restoredTop sz="94605"/>
  </p:normalViewPr>
  <p:slideViewPr>
    <p:cSldViewPr snapToGrid="0">
      <p:cViewPr varScale="1">
        <p:scale>
          <a:sx n="155" d="100"/>
          <a:sy n="155" d="100"/>
        </p:scale>
        <p:origin x="19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79dea7c7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79dea7c7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316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79dea7c7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79dea7c7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535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79dea7c7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79dea7c7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594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b7cbf8a5b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b7cbf8a5b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00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b4307adfa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b4307adfa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540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79dea7c7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79dea7c7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1332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79dea7c7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79dea7c7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79dea7c7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79dea7c7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79dea7c7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79dea7c7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1372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79dea7c7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79dea7c7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1971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79dea7c7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79dea7c7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5838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4307adf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b4307adf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90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hab Therapy HealthCare Center" type="title">
  <p:cSld name="TITLE"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70700" y="1954025"/>
            <a:ext cx="5802900" cy="59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254350" y="3366775"/>
            <a:ext cx="463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2254350" y="2313125"/>
            <a:ext cx="46356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Darker Grotesque"/>
              <a:buNone/>
              <a:defRPr sz="4800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Darker Grotesque"/>
              <a:buNone/>
              <a:defRPr sz="3000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Darker Grotesque"/>
              <a:buNone/>
              <a:defRPr sz="3000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Darker Grotesque"/>
              <a:buNone/>
              <a:defRPr sz="3000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Darker Grotesque"/>
              <a:buNone/>
              <a:defRPr sz="3000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Darker Grotesque"/>
              <a:buNone/>
              <a:defRPr sz="3000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Darker Grotesque"/>
              <a:buNone/>
              <a:defRPr sz="3000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Darker Grotesque"/>
              <a:buNone/>
              <a:defRPr sz="3000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Darker Grotesque"/>
              <a:buNone/>
              <a:defRPr sz="3000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3225" y="2835875"/>
            <a:ext cx="3667500" cy="9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Font typeface="Darker Grotesque"/>
              <a:buNone/>
              <a:defRPr sz="60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Font typeface="Darker Grotesque"/>
              <a:buNone/>
              <a:defRPr sz="60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Font typeface="Darker Grotesque"/>
              <a:buNone/>
              <a:defRPr sz="60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Font typeface="Darker Grotesque"/>
              <a:buNone/>
              <a:defRPr sz="60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Font typeface="Darker Grotesque"/>
              <a:buNone/>
              <a:defRPr sz="60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Font typeface="Darker Grotesque"/>
              <a:buNone/>
              <a:defRPr sz="60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Font typeface="Darker Grotesque"/>
              <a:buNone/>
              <a:defRPr sz="60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Font typeface="Darker Grotesque"/>
              <a:buNone/>
              <a:defRPr sz="60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Font typeface="Darker Grotesque"/>
              <a:buNone/>
              <a:defRPr sz="60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305550"/>
            <a:ext cx="53157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Font typeface="Darker Grotesque"/>
              <a:buNone/>
              <a:defRPr sz="120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Font typeface="Darker Grotesque"/>
              <a:buNone/>
              <a:defRPr sz="120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Font typeface="Darker Grotesque"/>
              <a:buNone/>
              <a:defRPr sz="120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Font typeface="Darker Grotesque"/>
              <a:buNone/>
              <a:defRPr sz="120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Font typeface="Darker Grotesque"/>
              <a:buNone/>
              <a:defRPr sz="120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Font typeface="Darker Grotesque"/>
              <a:buNone/>
              <a:defRPr sz="120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Font typeface="Darker Grotesque"/>
              <a:buNone/>
              <a:defRPr sz="120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Font typeface="Darker Grotesque"/>
              <a:buNone/>
              <a:defRPr sz="120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Font typeface="Darker Grotesque"/>
              <a:buNone/>
              <a:defRPr sz="120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13225" y="3840480"/>
            <a:ext cx="31365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2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886150" y="1822375"/>
            <a:ext cx="35445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0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886150" y="2310975"/>
            <a:ext cx="3544500" cy="18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bg>
      <p:bgPr>
        <a:solidFill>
          <a:schemeClr val="dk2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/>
          <p:nvPr/>
        </p:nvSpPr>
        <p:spPr>
          <a:xfrm>
            <a:off x="6690198" y="0"/>
            <a:ext cx="2453761" cy="2160689"/>
          </a:xfrm>
          <a:custGeom>
            <a:avLst/>
            <a:gdLst/>
            <a:ahLst/>
            <a:cxnLst/>
            <a:rect l="l" t="t" r="r" b="b"/>
            <a:pathLst>
              <a:path w="56163" h="49455" extrusionOk="0">
                <a:moveTo>
                  <a:pt x="1303" y="0"/>
                </a:moveTo>
                <a:cubicBezTo>
                  <a:pt x="0" y="6192"/>
                  <a:pt x="1502" y="12968"/>
                  <a:pt x="6776" y="18311"/>
                </a:cubicBezTo>
                <a:cubicBezTo>
                  <a:pt x="8147" y="19744"/>
                  <a:pt x="9711" y="20917"/>
                  <a:pt x="11467" y="21761"/>
                </a:cubicBezTo>
                <a:cubicBezTo>
                  <a:pt x="16082" y="24014"/>
                  <a:pt x="20228" y="24452"/>
                  <a:pt x="23983" y="24452"/>
                </a:cubicBezTo>
                <a:cubicBezTo>
                  <a:pt x="26372" y="24452"/>
                  <a:pt x="28602" y="24275"/>
                  <a:pt x="30694" y="24275"/>
                </a:cubicBezTo>
                <a:cubicBezTo>
                  <a:pt x="35202" y="24275"/>
                  <a:pt x="39065" y="25099"/>
                  <a:pt x="42481" y="30299"/>
                </a:cubicBezTo>
                <a:cubicBezTo>
                  <a:pt x="49387" y="40854"/>
                  <a:pt x="49908" y="48021"/>
                  <a:pt x="56163" y="49454"/>
                </a:cubicBezTo>
                <a:lnTo>
                  <a:pt x="56163" y="589"/>
                </a:lnTo>
                <a:cubicBezTo>
                  <a:pt x="56033" y="391"/>
                  <a:pt x="55902" y="198"/>
                  <a:pt x="557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8"/>
          <p:cNvSpPr/>
          <p:nvPr/>
        </p:nvSpPr>
        <p:spPr>
          <a:xfrm rot="5400000">
            <a:off x="281842" y="3785344"/>
            <a:ext cx="1071825" cy="1635395"/>
          </a:xfrm>
          <a:custGeom>
            <a:avLst/>
            <a:gdLst/>
            <a:ahLst/>
            <a:cxnLst/>
            <a:rect l="l" t="t" r="r" b="b"/>
            <a:pathLst>
              <a:path w="50232" h="53453" extrusionOk="0">
                <a:moveTo>
                  <a:pt x="44540" y="0"/>
                </a:moveTo>
                <a:cubicBezTo>
                  <a:pt x="39588" y="0"/>
                  <a:pt x="34551" y="1832"/>
                  <a:pt x="30425" y="5958"/>
                </a:cubicBezTo>
                <a:cubicBezTo>
                  <a:pt x="29060" y="7323"/>
                  <a:pt x="27887" y="8887"/>
                  <a:pt x="27037" y="10649"/>
                </a:cubicBezTo>
                <a:cubicBezTo>
                  <a:pt x="20199" y="24461"/>
                  <a:pt x="29904" y="34167"/>
                  <a:pt x="18437" y="41662"/>
                </a:cubicBezTo>
                <a:cubicBezTo>
                  <a:pt x="9055" y="47786"/>
                  <a:pt x="2347" y="48891"/>
                  <a:pt x="1" y="53452"/>
                </a:cubicBezTo>
                <a:lnTo>
                  <a:pt x="50232" y="53452"/>
                </a:lnTo>
                <a:lnTo>
                  <a:pt x="50232" y="808"/>
                </a:lnTo>
                <a:cubicBezTo>
                  <a:pt x="48387" y="279"/>
                  <a:pt x="46470" y="0"/>
                  <a:pt x="44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6">
    <p:bg>
      <p:bgPr>
        <a:solidFill>
          <a:schemeClr val="dk2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/>
          <p:nvPr/>
        </p:nvSpPr>
        <p:spPr>
          <a:xfrm rot="-5400000" flipH="1">
            <a:off x="7150950" y="-202500"/>
            <a:ext cx="1790538" cy="2195543"/>
          </a:xfrm>
          <a:custGeom>
            <a:avLst/>
            <a:gdLst/>
            <a:ahLst/>
            <a:cxnLst/>
            <a:rect l="l" t="t" r="r" b="b"/>
            <a:pathLst>
              <a:path w="41960" h="51451" extrusionOk="0">
                <a:moveTo>
                  <a:pt x="6508" y="1"/>
                </a:moveTo>
                <a:cubicBezTo>
                  <a:pt x="4266" y="1"/>
                  <a:pt x="2074" y="345"/>
                  <a:pt x="1" y="1022"/>
                </a:cubicBezTo>
                <a:lnTo>
                  <a:pt x="1" y="51451"/>
                </a:lnTo>
                <a:lnTo>
                  <a:pt x="27365" y="51451"/>
                </a:lnTo>
                <a:cubicBezTo>
                  <a:pt x="28929" y="50408"/>
                  <a:pt x="30362" y="48975"/>
                  <a:pt x="31858" y="47150"/>
                </a:cubicBezTo>
                <a:cubicBezTo>
                  <a:pt x="41960" y="34250"/>
                  <a:pt x="29581" y="14052"/>
                  <a:pt x="29581" y="14052"/>
                </a:cubicBezTo>
                <a:cubicBezTo>
                  <a:pt x="23402" y="4508"/>
                  <a:pt x="14624" y="1"/>
                  <a:pt x="65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9"/>
          <p:cNvSpPr/>
          <p:nvPr/>
        </p:nvSpPr>
        <p:spPr>
          <a:xfrm rot="10800000">
            <a:off x="2767085" y="4290499"/>
            <a:ext cx="2214416" cy="853001"/>
          </a:xfrm>
          <a:custGeom>
            <a:avLst/>
            <a:gdLst/>
            <a:ahLst/>
            <a:cxnLst/>
            <a:rect l="l" t="t" r="r" b="b"/>
            <a:pathLst>
              <a:path w="58769" h="26698" extrusionOk="0">
                <a:moveTo>
                  <a:pt x="0" y="0"/>
                </a:moveTo>
                <a:cubicBezTo>
                  <a:pt x="4238" y="5995"/>
                  <a:pt x="1632" y="14266"/>
                  <a:pt x="10425" y="22022"/>
                </a:cubicBezTo>
                <a:cubicBezTo>
                  <a:pt x="14403" y="25515"/>
                  <a:pt x="19270" y="26698"/>
                  <a:pt x="24038" y="26698"/>
                </a:cubicBezTo>
                <a:cubicBezTo>
                  <a:pt x="34034" y="26698"/>
                  <a:pt x="43591" y="21501"/>
                  <a:pt x="43591" y="21501"/>
                </a:cubicBezTo>
                <a:cubicBezTo>
                  <a:pt x="53166" y="16028"/>
                  <a:pt x="58117" y="7819"/>
                  <a:pt x="587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bg>
      <p:bgPr>
        <a:solidFill>
          <a:schemeClr val="dk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arker Grotesque"/>
              <a:buNone/>
              <a:defRPr sz="30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arker Grotesque"/>
              <a:buNone/>
              <a:defRPr sz="30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arker Grotesque"/>
              <a:buNone/>
              <a:defRPr sz="30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arker Grotesque"/>
              <a:buNone/>
              <a:defRPr sz="30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arker Grotesque"/>
              <a:buNone/>
              <a:defRPr sz="30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arker Grotesque"/>
              <a:buNone/>
              <a:defRPr sz="30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arker Grotesque"/>
              <a:buNone/>
              <a:defRPr sz="30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arker Grotesque"/>
              <a:buNone/>
              <a:defRPr sz="30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arker Grotesque"/>
              <a:buNone/>
              <a:defRPr sz="30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1"/>
          </p:nvPr>
        </p:nvSpPr>
        <p:spPr>
          <a:xfrm>
            <a:off x="790947" y="3145650"/>
            <a:ext cx="21747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2"/>
          </p:nvPr>
        </p:nvSpPr>
        <p:spPr>
          <a:xfrm>
            <a:off x="790947" y="3635025"/>
            <a:ext cx="21747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400">
                <a:solidFill>
                  <a:srgbClr val="322824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ubTitle" idx="3"/>
          </p:nvPr>
        </p:nvSpPr>
        <p:spPr>
          <a:xfrm>
            <a:off x="3484647" y="3145650"/>
            <a:ext cx="21747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4"/>
          </p:nvPr>
        </p:nvSpPr>
        <p:spPr>
          <a:xfrm>
            <a:off x="3484647" y="3635025"/>
            <a:ext cx="21747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400">
                <a:solidFill>
                  <a:srgbClr val="322824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5"/>
          </p:nvPr>
        </p:nvSpPr>
        <p:spPr>
          <a:xfrm>
            <a:off x="6178347" y="3145650"/>
            <a:ext cx="21747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subTitle" idx="6"/>
          </p:nvPr>
        </p:nvSpPr>
        <p:spPr>
          <a:xfrm>
            <a:off x="6178347" y="3635025"/>
            <a:ext cx="21747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400">
                <a:solidFill>
                  <a:srgbClr val="322824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516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dk2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30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1805388" y="1737375"/>
            <a:ext cx="27666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2"/>
          </p:nvPr>
        </p:nvSpPr>
        <p:spPr>
          <a:xfrm>
            <a:off x="1805388" y="2226750"/>
            <a:ext cx="27666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400">
                <a:solidFill>
                  <a:srgbClr val="322824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3"/>
          </p:nvPr>
        </p:nvSpPr>
        <p:spPr>
          <a:xfrm>
            <a:off x="5664113" y="1737375"/>
            <a:ext cx="27666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4"/>
          </p:nvPr>
        </p:nvSpPr>
        <p:spPr>
          <a:xfrm>
            <a:off x="5664113" y="2226750"/>
            <a:ext cx="27666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400">
                <a:solidFill>
                  <a:srgbClr val="322824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5" hasCustomPrompt="1"/>
          </p:nvPr>
        </p:nvSpPr>
        <p:spPr>
          <a:xfrm>
            <a:off x="989450" y="1669575"/>
            <a:ext cx="6693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3500" b="1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6" hasCustomPrompt="1"/>
          </p:nvPr>
        </p:nvSpPr>
        <p:spPr>
          <a:xfrm>
            <a:off x="4898050" y="1674975"/>
            <a:ext cx="6693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3500" b="1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7"/>
          </p:nvPr>
        </p:nvSpPr>
        <p:spPr>
          <a:xfrm>
            <a:off x="1805388" y="3215975"/>
            <a:ext cx="27666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8"/>
          </p:nvPr>
        </p:nvSpPr>
        <p:spPr>
          <a:xfrm>
            <a:off x="1805388" y="3683675"/>
            <a:ext cx="27666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400">
                <a:solidFill>
                  <a:srgbClr val="322824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9"/>
          </p:nvPr>
        </p:nvSpPr>
        <p:spPr>
          <a:xfrm>
            <a:off x="5664113" y="3215975"/>
            <a:ext cx="27666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3"/>
          </p:nvPr>
        </p:nvSpPr>
        <p:spPr>
          <a:xfrm>
            <a:off x="5664113" y="3683675"/>
            <a:ext cx="27666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400">
                <a:solidFill>
                  <a:srgbClr val="322824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4" hasCustomPrompt="1"/>
          </p:nvPr>
        </p:nvSpPr>
        <p:spPr>
          <a:xfrm>
            <a:off x="989450" y="3119525"/>
            <a:ext cx="6693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3500" b="1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5" hasCustomPrompt="1"/>
          </p:nvPr>
        </p:nvSpPr>
        <p:spPr>
          <a:xfrm>
            <a:off x="4898050" y="3119525"/>
            <a:ext cx="6693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3500" b="1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60502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74" r:id="rId6"/>
    <p:sldLayoutId id="2147483675" r:id="rId7"/>
    <p:sldLayoutId id="2147483679" r:id="rId8"/>
    <p:sldLayoutId id="214748368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11" Type="http://schemas.openxmlformats.org/officeDocument/2006/relationships/image" Target="../media/image27.png"/><Relationship Id="rId5" Type="http://schemas.openxmlformats.org/officeDocument/2006/relationships/image" Target="../media/image23.png"/><Relationship Id="rId10" Type="http://schemas.openxmlformats.org/officeDocument/2006/relationships/image" Target="../media/image20.png"/><Relationship Id="rId4" Type="http://schemas.microsoft.com/office/2007/relationships/hdphoto" Target="../media/hdphoto2.wdp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ctrTitle"/>
          </p:nvPr>
        </p:nvSpPr>
        <p:spPr>
          <a:xfrm>
            <a:off x="2344146" y="1562037"/>
            <a:ext cx="3356408" cy="11309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Air@IoT</a:t>
            </a:r>
            <a:endParaRPr dirty="0"/>
          </a:p>
        </p:txBody>
      </p:sp>
      <p:sp>
        <p:nvSpPr>
          <p:cNvPr id="192" name="Google Shape;192;p34"/>
          <p:cNvSpPr/>
          <p:nvPr/>
        </p:nvSpPr>
        <p:spPr>
          <a:xfrm>
            <a:off x="6690198" y="0"/>
            <a:ext cx="2453761" cy="2160689"/>
          </a:xfrm>
          <a:custGeom>
            <a:avLst/>
            <a:gdLst/>
            <a:ahLst/>
            <a:cxnLst/>
            <a:rect l="l" t="t" r="r" b="b"/>
            <a:pathLst>
              <a:path w="56163" h="49455" extrusionOk="0">
                <a:moveTo>
                  <a:pt x="1303" y="0"/>
                </a:moveTo>
                <a:cubicBezTo>
                  <a:pt x="0" y="6192"/>
                  <a:pt x="1502" y="12968"/>
                  <a:pt x="6776" y="18311"/>
                </a:cubicBezTo>
                <a:cubicBezTo>
                  <a:pt x="8147" y="19744"/>
                  <a:pt x="9711" y="20917"/>
                  <a:pt x="11467" y="21761"/>
                </a:cubicBezTo>
                <a:cubicBezTo>
                  <a:pt x="16082" y="24014"/>
                  <a:pt x="20228" y="24452"/>
                  <a:pt x="23983" y="24452"/>
                </a:cubicBezTo>
                <a:cubicBezTo>
                  <a:pt x="26372" y="24452"/>
                  <a:pt x="28602" y="24275"/>
                  <a:pt x="30694" y="24275"/>
                </a:cubicBezTo>
                <a:cubicBezTo>
                  <a:pt x="35202" y="24275"/>
                  <a:pt x="39065" y="25099"/>
                  <a:pt x="42481" y="30299"/>
                </a:cubicBezTo>
                <a:cubicBezTo>
                  <a:pt x="49387" y="40854"/>
                  <a:pt x="49908" y="48021"/>
                  <a:pt x="56163" y="49454"/>
                </a:cubicBezTo>
                <a:lnTo>
                  <a:pt x="56163" y="589"/>
                </a:lnTo>
                <a:cubicBezTo>
                  <a:pt x="56033" y="391"/>
                  <a:pt x="55902" y="198"/>
                  <a:pt x="557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4"/>
          <p:cNvSpPr/>
          <p:nvPr/>
        </p:nvSpPr>
        <p:spPr>
          <a:xfrm>
            <a:off x="0" y="2947975"/>
            <a:ext cx="1790538" cy="2195543"/>
          </a:xfrm>
          <a:custGeom>
            <a:avLst/>
            <a:gdLst/>
            <a:ahLst/>
            <a:cxnLst/>
            <a:rect l="l" t="t" r="r" b="b"/>
            <a:pathLst>
              <a:path w="41960" h="51451" extrusionOk="0">
                <a:moveTo>
                  <a:pt x="6508" y="1"/>
                </a:moveTo>
                <a:cubicBezTo>
                  <a:pt x="4266" y="1"/>
                  <a:pt x="2074" y="345"/>
                  <a:pt x="1" y="1022"/>
                </a:cubicBezTo>
                <a:lnTo>
                  <a:pt x="1" y="51451"/>
                </a:lnTo>
                <a:lnTo>
                  <a:pt x="27365" y="51451"/>
                </a:lnTo>
                <a:cubicBezTo>
                  <a:pt x="28929" y="50408"/>
                  <a:pt x="30362" y="48975"/>
                  <a:pt x="31858" y="47150"/>
                </a:cubicBezTo>
                <a:cubicBezTo>
                  <a:pt x="41960" y="34250"/>
                  <a:pt x="29581" y="14052"/>
                  <a:pt x="29581" y="14052"/>
                </a:cubicBezTo>
                <a:cubicBezTo>
                  <a:pt x="23402" y="4508"/>
                  <a:pt x="14624" y="1"/>
                  <a:pt x="65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4"/>
          <p:cNvSpPr/>
          <p:nvPr/>
        </p:nvSpPr>
        <p:spPr>
          <a:xfrm>
            <a:off x="263611" y="1127"/>
            <a:ext cx="2630941" cy="1195203"/>
          </a:xfrm>
          <a:custGeom>
            <a:avLst/>
            <a:gdLst/>
            <a:ahLst/>
            <a:cxnLst/>
            <a:rect l="l" t="t" r="r" b="b"/>
            <a:pathLst>
              <a:path w="58769" h="26698" extrusionOk="0">
                <a:moveTo>
                  <a:pt x="0" y="0"/>
                </a:moveTo>
                <a:cubicBezTo>
                  <a:pt x="4238" y="5995"/>
                  <a:pt x="1632" y="14266"/>
                  <a:pt x="10425" y="22022"/>
                </a:cubicBezTo>
                <a:cubicBezTo>
                  <a:pt x="14403" y="25515"/>
                  <a:pt x="19270" y="26698"/>
                  <a:pt x="24038" y="26698"/>
                </a:cubicBezTo>
                <a:cubicBezTo>
                  <a:pt x="34034" y="26698"/>
                  <a:pt x="43591" y="21501"/>
                  <a:pt x="43591" y="21501"/>
                </a:cubicBezTo>
                <a:cubicBezTo>
                  <a:pt x="53166" y="16028"/>
                  <a:pt x="58117" y="7819"/>
                  <a:pt x="587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4"/>
          <p:cNvSpPr/>
          <p:nvPr/>
        </p:nvSpPr>
        <p:spPr>
          <a:xfrm rot="-5400000" flipH="1">
            <a:off x="7276217" y="3283644"/>
            <a:ext cx="1469035" cy="2241552"/>
          </a:xfrm>
          <a:custGeom>
            <a:avLst/>
            <a:gdLst/>
            <a:ahLst/>
            <a:cxnLst/>
            <a:rect l="l" t="t" r="r" b="b"/>
            <a:pathLst>
              <a:path w="50232" h="53453" extrusionOk="0">
                <a:moveTo>
                  <a:pt x="44540" y="0"/>
                </a:moveTo>
                <a:cubicBezTo>
                  <a:pt x="39588" y="0"/>
                  <a:pt x="34551" y="1832"/>
                  <a:pt x="30425" y="5958"/>
                </a:cubicBezTo>
                <a:cubicBezTo>
                  <a:pt x="29060" y="7323"/>
                  <a:pt x="27887" y="8887"/>
                  <a:pt x="27037" y="10649"/>
                </a:cubicBezTo>
                <a:cubicBezTo>
                  <a:pt x="20199" y="24461"/>
                  <a:pt x="29904" y="34167"/>
                  <a:pt x="18437" y="41662"/>
                </a:cubicBezTo>
                <a:cubicBezTo>
                  <a:pt x="9055" y="47786"/>
                  <a:pt x="2347" y="48891"/>
                  <a:pt x="1" y="53452"/>
                </a:cubicBezTo>
                <a:lnTo>
                  <a:pt x="50232" y="53452"/>
                </a:lnTo>
                <a:lnTo>
                  <a:pt x="50232" y="808"/>
                </a:lnTo>
                <a:cubicBezTo>
                  <a:pt x="48387" y="279"/>
                  <a:pt x="46470" y="0"/>
                  <a:pt x="44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C40885A-3001-44B0-A7BE-7C0A550970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6" t="10786" r="10429" b="10648"/>
          <a:stretch/>
        </p:blipFill>
        <p:spPr>
          <a:xfrm>
            <a:off x="5700554" y="1529677"/>
            <a:ext cx="1268276" cy="1262024"/>
          </a:xfrm>
          <a:prstGeom prst="ellipse">
            <a:avLst/>
          </a:prstGeom>
        </p:spPr>
      </p:pic>
      <p:sp>
        <p:nvSpPr>
          <p:cNvPr id="15" name="文本框 11">
            <a:extLst>
              <a:ext uri="{FF2B5EF4-FFF2-40B4-BE49-F238E27FC236}">
                <a16:creationId xmlns:a16="http://schemas.microsoft.com/office/drawing/2014/main" id="{A2AEF345-A62B-4F1C-A564-28CBAEC790CE}"/>
              </a:ext>
            </a:extLst>
          </p:cNvPr>
          <p:cNvSpPr txBox="1"/>
          <p:nvPr/>
        </p:nvSpPr>
        <p:spPr>
          <a:xfrm>
            <a:off x="2450780" y="3561172"/>
            <a:ext cx="4289866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5800">
              <a:buClrTx/>
            </a:pPr>
            <a:r>
              <a:rPr lang="zh-TW" altLang="en-US" b="1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郭奕璋、王浤宇、劉佩萱、陳曉東、李姿慧、陳鐿壬</a:t>
            </a:r>
            <a:endParaRPr lang="zh-TW" altLang="en-US" kern="12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6" name="文本框 13">
            <a:extLst>
              <a:ext uri="{FF2B5EF4-FFF2-40B4-BE49-F238E27FC236}">
                <a16:creationId xmlns:a16="http://schemas.microsoft.com/office/drawing/2014/main" id="{6DF4F2FB-978E-47A9-9136-D59CF0739F61}"/>
              </a:ext>
            </a:extLst>
          </p:cNvPr>
          <p:cNvSpPr txBox="1"/>
          <p:nvPr/>
        </p:nvSpPr>
        <p:spPr>
          <a:xfrm>
            <a:off x="0" y="4045746"/>
            <a:ext cx="1203809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685800">
              <a:buClrTx/>
              <a:defRPr/>
            </a:pPr>
            <a:r>
              <a:rPr lang="en-US" altLang="zh-CN" sz="2000" b="1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TEAM 3</a:t>
            </a:r>
            <a:endParaRPr lang="zh-CN" altLang="en-US" sz="1600" b="1" kern="12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E8DEA1A-236D-7147-A88D-CF00C1627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4375">
                        <a14:foregroundMark x1="24750" y1="43125" x2="34000" y2="42125"/>
                        <a14:foregroundMark x1="37000" y1="44750" x2="37000" y2="44750"/>
                        <a14:foregroundMark x1="35750" y1="50500" x2="35750" y2="50500"/>
                        <a14:foregroundMark x1="59125" y1="48625" x2="59125" y2="48625"/>
                        <a14:foregroundMark x1="70625" y1="47000" x2="70625" y2="47000"/>
                        <a14:foregroundMark x1="88125" y1="54000" x2="88125" y2="54000"/>
                        <a14:foregroundMark x1="43375" y1="45250" x2="43375" y2="45250"/>
                        <a14:foregroundMark x1="43625" y1="46875" x2="42000" y2="52375"/>
                        <a14:foregroundMark x1="93625" y1="50250" x2="93625" y2="50250"/>
                        <a14:foregroundMark x1="94375" y1="51750" x2="94375" y2="51750"/>
                        <a14:foregroundMark x1="36875" y1="46125" x2="36875" y2="46125"/>
                        <a14:foregroundMark x1="36000" y1="51000" x2="36000" y2="51000"/>
                        <a14:foregroundMark x1="27625" y1="42125" x2="27625" y2="42125"/>
                        <a14:foregroundMark x1="28000" y1="47000" x2="28000" y2="47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45" y="-846481"/>
            <a:ext cx="2642982" cy="2478990"/>
          </a:xfrm>
          <a:prstGeom prst="rect">
            <a:avLst/>
          </a:prstGeom>
        </p:spPr>
      </p:pic>
      <p:sp>
        <p:nvSpPr>
          <p:cNvPr id="18" name="文本框 13">
            <a:extLst>
              <a:ext uri="{FF2B5EF4-FFF2-40B4-BE49-F238E27FC236}">
                <a16:creationId xmlns:a16="http://schemas.microsoft.com/office/drawing/2014/main" id="{0282568C-4351-0E4C-A717-1A743B72684D}"/>
              </a:ext>
            </a:extLst>
          </p:cNvPr>
          <p:cNvSpPr txBox="1"/>
          <p:nvPr/>
        </p:nvSpPr>
        <p:spPr>
          <a:xfrm>
            <a:off x="2363081" y="2872954"/>
            <a:ext cx="3318537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685800">
              <a:buClrTx/>
              <a:defRPr/>
            </a:pPr>
            <a:r>
              <a:rPr lang="en-US" altLang="zh-TW" sz="1600" b="1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AI</a:t>
            </a:r>
            <a:r>
              <a:rPr lang="zh-TW" altLang="en-US" sz="1600" b="1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智慧應用開發實戰養成班 第一期</a:t>
            </a:r>
            <a:endParaRPr lang="zh-CN" altLang="en-US" sz="1600" b="1" kern="12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9" name="文本框 13">
            <a:extLst>
              <a:ext uri="{FF2B5EF4-FFF2-40B4-BE49-F238E27FC236}">
                <a16:creationId xmlns:a16="http://schemas.microsoft.com/office/drawing/2014/main" id="{EA2D8D1B-2A81-B942-A9DD-59A63274D22A}"/>
              </a:ext>
            </a:extLst>
          </p:cNvPr>
          <p:cNvSpPr txBox="1"/>
          <p:nvPr/>
        </p:nvSpPr>
        <p:spPr>
          <a:xfrm>
            <a:off x="2423662" y="416840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685800">
              <a:buClrTx/>
              <a:defRPr/>
            </a:pPr>
            <a:r>
              <a:rPr lang="zh-TW" altLang="en-US" sz="1600" b="1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指導老師</a:t>
            </a:r>
            <a:endParaRPr lang="zh-CN" altLang="en-US" sz="1600" b="1" kern="12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0" name="文本框 11">
            <a:extLst>
              <a:ext uri="{FF2B5EF4-FFF2-40B4-BE49-F238E27FC236}">
                <a16:creationId xmlns:a16="http://schemas.microsoft.com/office/drawing/2014/main" id="{F7908237-5EB4-5745-89F3-C42E66D319BB}"/>
              </a:ext>
            </a:extLst>
          </p:cNvPr>
          <p:cNvSpPr txBox="1"/>
          <p:nvPr/>
        </p:nvSpPr>
        <p:spPr>
          <a:xfrm>
            <a:off x="3442418" y="4169728"/>
            <a:ext cx="4289866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5800">
              <a:buClrTx/>
            </a:pPr>
            <a:r>
              <a:rPr lang="zh-TW" altLang="en-US" b="1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周志昂、郭惠民</a:t>
            </a:r>
            <a:endParaRPr lang="zh-TW" altLang="en-US" kern="12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67270DFF-CBE0-6944-B1BD-4D80D298A7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9850" y="4114937"/>
            <a:ext cx="460829" cy="444826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52F4940B-BB95-1344-B0B8-1A5D92AA0A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9850" y="3537154"/>
            <a:ext cx="437430" cy="437430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02887313-3F66-9341-B39B-09D9DA1AD7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1050" y="3755869"/>
            <a:ext cx="1484586" cy="14845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>
            <a:spLocks noGrp="1"/>
          </p:cNvSpPr>
          <p:nvPr>
            <p:ph type="title"/>
          </p:nvPr>
        </p:nvSpPr>
        <p:spPr>
          <a:xfrm>
            <a:off x="1213333" y="3078152"/>
            <a:ext cx="3667500" cy="9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3" name="Google Shape;243;p38"/>
          <p:cNvSpPr txBox="1">
            <a:spLocks noGrp="1"/>
          </p:cNvSpPr>
          <p:nvPr>
            <p:ph type="title" idx="2"/>
          </p:nvPr>
        </p:nvSpPr>
        <p:spPr>
          <a:xfrm>
            <a:off x="713225" y="1305550"/>
            <a:ext cx="53157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8</a:t>
            </a:r>
            <a:endParaRPr dirty="0"/>
          </a:p>
        </p:txBody>
      </p:sp>
      <p:sp>
        <p:nvSpPr>
          <p:cNvPr id="244" name="Google Shape;244;p38"/>
          <p:cNvSpPr/>
          <p:nvPr/>
        </p:nvSpPr>
        <p:spPr>
          <a:xfrm rot="5400271" flipH="1">
            <a:off x="418869" y="-418868"/>
            <a:ext cx="1593233" cy="2430909"/>
          </a:xfrm>
          <a:custGeom>
            <a:avLst/>
            <a:gdLst/>
            <a:ahLst/>
            <a:cxnLst/>
            <a:rect l="l" t="t" r="r" b="b"/>
            <a:pathLst>
              <a:path w="50232" h="53453" extrusionOk="0">
                <a:moveTo>
                  <a:pt x="44540" y="0"/>
                </a:moveTo>
                <a:cubicBezTo>
                  <a:pt x="39588" y="0"/>
                  <a:pt x="34551" y="1832"/>
                  <a:pt x="30425" y="5958"/>
                </a:cubicBezTo>
                <a:cubicBezTo>
                  <a:pt x="29060" y="7323"/>
                  <a:pt x="27887" y="8887"/>
                  <a:pt x="27037" y="10649"/>
                </a:cubicBezTo>
                <a:cubicBezTo>
                  <a:pt x="20199" y="24461"/>
                  <a:pt x="29904" y="34167"/>
                  <a:pt x="18437" y="41662"/>
                </a:cubicBezTo>
                <a:cubicBezTo>
                  <a:pt x="9055" y="47786"/>
                  <a:pt x="2347" y="48891"/>
                  <a:pt x="1" y="53452"/>
                </a:cubicBezTo>
                <a:lnTo>
                  <a:pt x="50232" y="53452"/>
                </a:lnTo>
                <a:lnTo>
                  <a:pt x="50232" y="808"/>
                </a:lnTo>
                <a:cubicBezTo>
                  <a:pt x="48387" y="279"/>
                  <a:pt x="46470" y="0"/>
                  <a:pt x="44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8"/>
          <p:cNvSpPr/>
          <p:nvPr/>
        </p:nvSpPr>
        <p:spPr>
          <a:xfrm rot="10800000">
            <a:off x="4685806" y="4421216"/>
            <a:ext cx="1597194" cy="725585"/>
          </a:xfrm>
          <a:custGeom>
            <a:avLst/>
            <a:gdLst/>
            <a:ahLst/>
            <a:cxnLst/>
            <a:rect l="l" t="t" r="r" b="b"/>
            <a:pathLst>
              <a:path w="58769" h="26698" extrusionOk="0">
                <a:moveTo>
                  <a:pt x="0" y="0"/>
                </a:moveTo>
                <a:cubicBezTo>
                  <a:pt x="4238" y="5995"/>
                  <a:pt x="1632" y="14266"/>
                  <a:pt x="10425" y="22022"/>
                </a:cubicBezTo>
                <a:cubicBezTo>
                  <a:pt x="14403" y="25515"/>
                  <a:pt x="19270" y="26698"/>
                  <a:pt x="24038" y="26698"/>
                </a:cubicBezTo>
                <a:cubicBezTo>
                  <a:pt x="34034" y="26698"/>
                  <a:pt x="43591" y="21501"/>
                  <a:pt x="43591" y="21501"/>
                </a:cubicBezTo>
                <a:cubicBezTo>
                  <a:pt x="53166" y="16028"/>
                  <a:pt x="58117" y="7819"/>
                  <a:pt x="587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3C2615-129C-4441-9906-1A0894515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984" y="384345"/>
            <a:ext cx="3541157" cy="3133212"/>
          </a:xfrm>
          <a:prstGeom prst="rect">
            <a:avLst/>
          </a:prstGeom>
        </p:spPr>
      </p:pic>
      <p:sp>
        <p:nvSpPr>
          <p:cNvPr id="12" name="Google Shape;212;p36">
            <a:extLst>
              <a:ext uri="{FF2B5EF4-FFF2-40B4-BE49-F238E27FC236}">
                <a16:creationId xmlns:a16="http://schemas.microsoft.com/office/drawing/2014/main" id="{1F0BB20B-CD25-D64D-8063-5665567EB204}"/>
              </a:ext>
            </a:extLst>
          </p:cNvPr>
          <p:cNvSpPr txBox="1">
            <a:spLocks/>
          </p:cNvSpPr>
          <p:nvPr/>
        </p:nvSpPr>
        <p:spPr>
          <a:xfrm>
            <a:off x="5574707" y="3565488"/>
            <a:ext cx="2355960" cy="32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  <a:buFont typeface="Arial"/>
              <a:buNone/>
            </a:pPr>
            <a:r>
              <a:rPr lang="en-US" altLang="zh-TW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Nothing is impossible</a:t>
            </a:r>
            <a:endParaRPr lang="zh-TW" altLang="en-US" sz="1200" b="1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9077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/>
          <p:nvPr/>
        </p:nvSpPr>
        <p:spPr>
          <a:xfrm rot="5400271" flipH="1">
            <a:off x="418869" y="-418868"/>
            <a:ext cx="1593233" cy="2430909"/>
          </a:xfrm>
          <a:custGeom>
            <a:avLst/>
            <a:gdLst/>
            <a:ahLst/>
            <a:cxnLst/>
            <a:rect l="l" t="t" r="r" b="b"/>
            <a:pathLst>
              <a:path w="50232" h="53453" extrusionOk="0">
                <a:moveTo>
                  <a:pt x="44540" y="0"/>
                </a:moveTo>
                <a:cubicBezTo>
                  <a:pt x="39588" y="0"/>
                  <a:pt x="34551" y="1832"/>
                  <a:pt x="30425" y="5958"/>
                </a:cubicBezTo>
                <a:cubicBezTo>
                  <a:pt x="29060" y="7323"/>
                  <a:pt x="27887" y="8887"/>
                  <a:pt x="27037" y="10649"/>
                </a:cubicBezTo>
                <a:cubicBezTo>
                  <a:pt x="20199" y="24461"/>
                  <a:pt x="29904" y="34167"/>
                  <a:pt x="18437" y="41662"/>
                </a:cubicBezTo>
                <a:cubicBezTo>
                  <a:pt x="9055" y="47786"/>
                  <a:pt x="2347" y="48891"/>
                  <a:pt x="1" y="53452"/>
                </a:cubicBezTo>
                <a:lnTo>
                  <a:pt x="50232" y="53452"/>
                </a:lnTo>
                <a:lnTo>
                  <a:pt x="50232" y="808"/>
                </a:lnTo>
                <a:cubicBezTo>
                  <a:pt x="48387" y="279"/>
                  <a:pt x="46470" y="0"/>
                  <a:pt x="44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8"/>
          <p:cNvSpPr/>
          <p:nvPr/>
        </p:nvSpPr>
        <p:spPr>
          <a:xfrm rot="10800000">
            <a:off x="4685806" y="4421216"/>
            <a:ext cx="1597194" cy="725585"/>
          </a:xfrm>
          <a:custGeom>
            <a:avLst/>
            <a:gdLst/>
            <a:ahLst/>
            <a:cxnLst/>
            <a:rect l="l" t="t" r="r" b="b"/>
            <a:pathLst>
              <a:path w="58769" h="26698" extrusionOk="0">
                <a:moveTo>
                  <a:pt x="0" y="0"/>
                </a:moveTo>
                <a:cubicBezTo>
                  <a:pt x="4238" y="5995"/>
                  <a:pt x="1632" y="14266"/>
                  <a:pt x="10425" y="22022"/>
                </a:cubicBezTo>
                <a:cubicBezTo>
                  <a:pt x="14403" y="25515"/>
                  <a:pt x="19270" y="26698"/>
                  <a:pt x="24038" y="26698"/>
                </a:cubicBezTo>
                <a:cubicBezTo>
                  <a:pt x="34034" y="26698"/>
                  <a:pt x="43591" y="21501"/>
                  <a:pt x="43591" y="21501"/>
                </a:cubicBezTo>
                <a:cubicBezTo>
                  <a:pt x="53166" y="16028"/>
                  <a:pt x="58117" y="7819"/>
                  <a:pt x="587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3C2615-129C-4441-9906-1A0894515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984" y="384345"/>
            <a:ext cx="3541157" cy="3133212"/>
          </a:xfrm>
          <a:prstGeom prst="rect">
            <a:avLst/>
          </a:prstGeom>
        </p:spPr>
      </p:pic>
      <p:sp>
        <p:nvSpPr>
          <p:cNvPr id="12" name="Google Shape;212;p36">
            <a:extLst>
              <a:ext uri="{FF2B5EF4-FFF2-40B4-BE49-F238E27FC236}">
                <a16:creationId xmlns:a16="http://schemas.microsoft.com/office/drawing/2014/main" id="{1F0BB20B-CD25-D64D-8063-5665567EB204}"/>
              </a:ext>
            </a:extLst>
          </p:cNvPr>
          <p:cNvSpPr txBox="1">
            <a:spLocks/>
          </p:cNvSpPr>
          <p:nvPr/>
        </p:nvSpPr>
        <p:spPr>
          <a:xfrm>
            <a:off x="5574707" y="3565488"/>
            <a:ext cx="2355960" cy="32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  <a:buFont typeface="Arial"/>
              <a:buNone/>
            </a:pPr>
            <a:r>
              <a:rPr lang="en-US" altLang="zh-TW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Nothing is impossible</a:t>
            </a:r>
            <a:endParaRPr lang="zh-TW" altLang="en-US" sz="1200" b="1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Google Shape;212;p36">
            <a:extLst>
              <a:ext uri="{FF2B5EF4-FFF2-40B4-BE49-F238E27FC236}">
                <a16:creationId xmlns:a16="http://schemas.microsoft.com/office/drawing/2014/main" id="{91055C1E-D31F-7E4B-8CFD-634DD1D49145}"/>
              </a:ext>
            </a:extLst>
          </p:cNvPr>
          <p:cNvSpPr txBox="1">
            <a:spLocks/>
          </p:cNvSpPr>
          <p:nvPr/>
        </p:nvSpPr>
        <p:spPr>
          <a:xfrm>
            <a:off x="817356" y="1428964"/>
            <a:ext cx="2355960" cy="264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  <a:buFont typeface="Arial"/>
              <a:buNone/>
            </a:pPr>
            <a:r>
              <a:rPr lang="zh-TW" altLang="en-US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問題與解決方法</a:t>
            </a:r>
            <a:endParaRPr lang="en-US" altLang="zh-TW" sz="1200" b="1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dist">
              <a:spcAft>
                <a:spcPts val="1200"/>
              </a:spcAft>
              <a:buFont typeface="Arial"/>
              <a:buNone/>
            </a:pPr>
            <a:r>
              <a:rPr lang="zh-TW" altLang="en-US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商業模式</a:t>
            </a:r>
            <a:endParaRPr lang="en-US" altLang="zh-TW" sz="1200" b="1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dist">
              <a:spcAft>
                <a:spcPts val="1200"/>
              </a:spcAft>
              <a:buFont typeface="Arial"/>
              <a:buNone/>
            </a:pPr>
            <a:r>
              <a:rPr lang="zh-TW" altLang="en-US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未來展望與優化</a:t>
            </a:r>
          </a:p>
        </p:txBody>
      </p:sp>
    </p:spTree>
    <p:extLst>
      <p:ext uri="{BB962C8B-B14F-4D97-AF65-F5344CB8AC3E}">
        <p14:creationId xmlns:p14="http://schemas.microsoft.com/office/powerpoint/2010/main" val="58568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/>
          <p:nvPr/>
        </p:nvSpPr>
        <p:spPr>
          <a:xfrm rot="5400271" flipH="1">
            <a:off x="418869" y="-418868"/>
            <a:ext cx="1593233" cy="2430909"/>
          </a:xfrm>
          <a:custGeom>
            <a:avLst/>
            <a:gdLst/>
            <a:ahLst/>
            <a:cxnLst/>
            <a:rect l="l" t="t" r="r" b="b"/>
            <a:pathLst>
              <a:path w="50232" h="53453" extrusionOk="0">
                <a:moveTo>
                  <a:pt x="44540" y="0"/>
                </a:moveTo>
                <a:cubicBezTo>
                  <a:pt x="39588" y="0"/>
                  <a:pt x="34551" y="1832"/>
                  <a:pt x="30425" y="5958"/>
                </a:cubicBezTo>
                <a:cubicBezTo>
                  <a:pt x="29060" y="7323"/>
                  <a:pt x="27887" y="8887"/>
                  <a:pt x="27037" y="10649"/>
                </a:cubicBezTo>
                <a:cubicBezTo>
                  <a:pt x="20199" y="24461"/>
                  <a:pt x="29904" y="34167"/>
                  <a:pt x="18437" y="41662"/>
                </a:cubicBezTo>
                <a:cubicBezTo>
                  <a:pt x="9055" y="47786"/>
                  <a:pt x="2347" y="48891"/>
                  <a:pt x="1" y="53452"/>
                </a:cubicBezTo>
                <a:lnTo>
                  <a:pt x="50232" y="53452"/>
                </a:lnTo>
                <a:lnTo>
                  <a:pt x="50232" y="808"/>
                </a:lnTo>
                <a:cubicBezTo>
                  <a:pt x="48387" y="279"/>
                  <a:pt x="46470" y="0"/>
                  <a:pt x="44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8"/>
          <p:cNvSpPr/>
          <p:nvPr/>
        </p:nvSpPr>
        <p:spPr>
          <a:xfrm rot="10800000">
            <a:off x="4685806" y="4421216"/>
            <a:ext cx="1597194" cy="725585"/>
          </a:xfrm>
          <a:custGeom>
            <a:avLst/>
            <a:gdLst/>
            <a:ahLst/>
            <a:cxnLst/>
            <a:rect l="l" t="t" r="r" b="b"/>
            <a:pathLst>
              <a:path w="58769" h="26698" extrusionOk="0">
                <a:moveTo>
                  <a:pt x="0" y="0"/>
                </a:moveTo>
                <a:cubicBezTo>
                  <a:pt x="4238" y="5995"/>
                  <a:pt x="1632" y="14266"/>
                  <a:pt x="10425" y="22022"/>
                </a:cubicBezTo>
                <a:cubicBezTo>
                  <a:pt x="14403" y="25515"/>
                  <a:pt x="19270" y="26698"/>
                  <a:pt x="24038" y="26698"/>
                </a:cubicBezTo>
                <a:cubicBezTo>
                  <a:pt x="34034" y="26698"/>
                  <a:pt x="43591" y="21501"/>
                  <a:pt x="43591" y="21501"/>
                </a:cubicBezTo>
                <a:cubicBezTo>
                  <a:pt x="53166" y="16028"/>
                  <a:pt x="58117" y="7819"/>
                  <a:pt x="587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3C2615-129C-4441-9906-1A0894515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984" y="384345"/>
            <a:ext cx="3541157" cy="3133212"/>
          </a:xfrm>
          <a:prstGeom prst="rect">
            <a:avLst/>
          </a:prstGeom>
        </p:spPr>
      </p:pic>
      <p:sp>
        <p:nvSpPr>
          <p:cNvPr id="12" name="Google Shape;212;p36">
            <a:extLst>
              <a:ext uri="{FF2B5EF4-FFF2-40B4-BE49-F238E27FC236}">
                <a16:creationId xmlns:a16="http://schemas.microsoft.com/office/drawing/2014/main" id="{1F0BB20B-CD25-D64D-8063-5665567EB204}"/>
              </a:ext>
            </a:extLst>
          </p:cNvPr>
          <p:cNvSpPr txBox="1">
            <a:spLocks/>
          </p:cNvSpPr>
          <p:nvPr/>
        </p:nvSpPr>
        <p:spPr>
          <a:xfrm>
            <a:off x="5574707" y="3565488"/>
            <a:ext cx="2355960" cy="32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  <a:buFont typeface="Arial"/>
              <a:buNone/>
            </a:pPr>
            <a:r>
              <a:rPr lang="en-US" altLang="zh-TW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Nothing is impossible</a:t>
            </a:r>
            <a:endParaRPr lang="zh-TW" altLang="en-US" sz="1200" b="1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Google Shape;212;p36">
            <a:extLst>
              <a:ext uri="{FF2B5EF4-FFF2-40B4-BE49-F238E27FC236}">
                <a16:creationId xmlns:a16="http://schemas.microsoft.com/office/drawing/2014/main" id="{91055C1E-D31F-7E4B-8CFD-634DD1D49145}"/>
              </a:ext>
            </a:extLst>
          </p:cNvPr>
          <p:cNvSpPr txBox="1">
            <a:spLocks/>
          </p:cNvSpPr>
          <p:nvPr/>
        </p:nvSpPr>
        <p:spPr>
          <a:xfrm>
            <a:off x="817356" y="1428964"/>
            <a:ext cx="2355960" cy="264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  <a:buFont typeface="Arial"/>
              <a:buNone/>
            </a:pPr>
            <a:r>
              <a:rPr lang="zh-TW" altLang="en-US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拋磚引玉</a:t>
            </a:r>
            <a:endParaRPr lang="en-US" altLang="zh-TW" sz="1200" b="1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dist">
              <a:spcAft>
                <a:spcPts val="1200"/>
              </a:spcAft>
              <a:buFont typeface="Arial"/>
              <a:buNone/>
            </a:pPr>
            <a:r>
              <a:rPr lang="zh-TW" altLang="en-US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更深入地挖掘</a:t>
            </a:r>
            <a:endParaRPr lang="en-US" altLang="zh-TW" sz="1200" b="1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dist">
              <a:spcAft>
                <a:spcPts val="1200"/>
              </a:spcAft>
              <a:buFont typeface="Arial"/>
              <a:buNone/>
            </a:pPr>
            <a:r>
              <a:rPr lang="zh-TW" altLang="en-US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只有想不到沒有做不到</a:t>
            </a:r>
          </a:p>
        </p:txBody>
      </p:sp>
    </p:spTree>
    <p:extLst>
      <p:ext uri="{BB962C8B-B14F-4D97-AF65-F5344CB8AC3E}">
        <p14:creationId xmlns:p14="http://schemas.microsoft.com/office/powerpoint/2010/main" val="159133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5"/>
          <p:cNvSpPr txBox="1">
            <a:spLocks noGrp="1"/>
          </p:cNvSpPr>
          <p:nvPr>
            <p:ph type="title"/>
          </p:nvPr>
        </p:nvSpPr>
        <p:spPr>
          <a:xfrm>
            <a:off x="713250" y="1429666"/>
            <a:ext cx="7717500" cy="22841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謝謝大家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7" name="Google Shape;517;p55"/>
          <p:cNvSpPr/>
          <p:nvPr/>
        </p:nvSpPr>
        <p:spPr>
          <a:xfrm>
            <a:off x="6690198" y="0"/>
            <a:ext cx="2453761" cy="2160689"/>
          </a:xfrm>
          <a:custGeom>
            <a:avLst/>
            <a:gdLst/>
            <a:ahLst/>
            <a:cxnLst/>
            <a:rect l="l" t="t" r="r" b="b"/>
            <a:pathLst>
              <a:path w="56163" h="49455" extrusionOk="0">
                <a:moveTo>
                  <a:pt x="1303" y="0"/>
                </a:moveTo>
                <a:cubicBezTo>
                  <a:pt x="0" y="6192"/>
                  <a:pt x="1502" y="12968"/>
                  <a:pt x="6776" y="18311"/>
                </a:cubicBezTo>
                <a:cubicBezTo>
                  <a:pt x="8147" y="19744"/>
                  <a:pt x="9711" y="20917"/>
                  <a:pt x="11467" y="21761"/>
                </a:cubicBezTo>
                <a:cubicBezTo>
                  <a:pt x="16082" y="24014"/>
                  <a:pt x="20228" y="24452"/>
                  <a:pt x="23983" y="24452"/>
                </a:cubicBezTo>
                <a:cubicBezTo>
                  <a:pt x="26372" y="24452"/>
                  <a:pt x="28602" y="24275"/>
                  <a:pt x="30694" y="24275"/>
                </a:cubicBezTo>
                <a:cubicBezTo>
                  <a:pt x="35202" y="24275"/>
                  <a:pt x="39065" y="25099"/>
                  <a:pt x="42481" y="30299"/>
                </a:cubicBezTo>
                <a:cubicBezTo>
                  <a:pt x="49387" y="40854"/>
                  <a:pt x="49908" y="48021"/>
                  <a:pt x="56163" y="49454"/>
                </a:cubicBezTo>
                <a:lnTo>
                  <a:pt x="56163" y="589"/>
                </a:lnTo>
                <a:cubicBezTo>
                  <a:pt x="56033" y="391"/>
                  <a:pt x="55902" y="198"/>
                  <a:pt x="557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55"/>
          <p:cNvSpPr/>
          <p:nvPr/>
        </p:nvSpPr>
        <p:spPr>
          <a:xfrm>
            <a:off x="0" y="2947975"/>
            <a:ext cx="1790538" cy="2195543"/>
          </a:xfrm>
          <a:custGeom>
            <a:avLst/>
            <a:gdLst/>
            <a:ahLst/>
            <a:cxnLst/>
            <a:rect l="l" t="t" r="r" b="b"/>
            <a:pathLst>
              <a:path w="41960" h="51451" extrusionOk="0">
                <a:moveTo>
                  <a:pt x="6508" y="1"/>
                </a:moveTo>
                <a:cubicBezTo>
                  <a:pt x="4266" y="1"/>
                  <a:pt x="2074" y="345"/>
                  <a:pt x="1" y="1022"/>
                </a:cubicBezTo>
                <a:lnTo>
                  <a:pt x="1" y="51451"/>
                </a:lnTo>
                <a:lnTo>
                  <a:pt x="27365" y="51451"/>
                </a:lnTo>
                <a:cubicBezTo>
                  <a:pt x="28929" y="50408"/>
                  <a:pt x="30362" y="48975"/>
                  <a:pt x="31858" y="47150"/>
                </a:cubicBezTo>
                <a:cubicBezTo>
                  <a:pt x="41960" y="34250"/>
                  <a:pt x="29581" y="14052"/>
                  <a:pt x="29581" y="14052"/>
                </a:cubicBezTo>
                <a:cubicBezTo>
                  <a:pt x="23402" y="4508"/>
                  <a:pt x="14624" y="1"/>
                  <a:pt x="65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55"/>
          <p:cNvSpPr/>
          <p:nvPr/>
        </p:nvSpPr>
        <p:spPr>
          <a:xfrm>
            <a:off x="321325" y="0"/>
            <a:ext cx="2630941" cy="1195203"/>
          </a:xfrm>
          <a:custGeom>
            <a:avLst/>
            <a:gdLst/>
            <a:ahLst/>
            <a:cxnLst/>
            <a:rect l="l" t="t" r="r" b="b"/>
            <a:pathLst>
              <a:path w="58769" h="26698" extrusionOk="0">
                <a:moveTo>
                  <a:pt x="0" y="0"/>
                </a:moveTo>
                <a:cubicBezTo>
                  <a:pt x="4238" y="5995"/>
                  <a:pt x="1632" y="14266"/>
                  <a:pt x="10425" y="22022"/>
                </a:cubicBezTo>
                <a:cubicBezTo>
                  <a:pt x="14403" y="25515"/>
                  <a:pt x="19270" y="26698"/>
                  <a:pt x="24038" y="26698"/>
                </a:cubicBezTo>
                <a:cubicBezTo>
                  <a:pt x="34034" y="26698"/>
                  <a:pt x="43591" y="21501"/>
                  <a:pt x="43591" y="21501"/>
                </a:cubicBezTo>
                <a:cubicBezTo>
                  <a:pt x="53166" y="16028"/>
                  <a:pt x="58117" y="7819"/>
                  <a:pt x="587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55"/>
          <p:cNvSpPr/>
          <p:nvPr/>
        </p:nvSpPr>
        <p:spPr>
          <a:xfrm rot="-5400000" flipH="1">
            <a:off x="7276217" y="3283644"/>
            <a:ext cx="1469035" cy="2241552"/>
          </a:xfrm>
          <a:custGeom>
            <a:avLst/>
            <a:gdLst/>
            <a:ahLst/>
            <a:cxnLst/>
            <a:rect l="l" t="t" r="r" b="b"/>
            <a:pathLst>
              <a:path w="50232" h="53453" extrusionOk="0">
                <a:moveTo>
                  <a:pt x="44540" y="0"/>
                </a:moveTo>
                <a:cubicBezTo>
                  <a:pt x="39588" y="0"/>
                  <a:pt x="34551" y="1832"/>
                  <a:pt x="30425" y="5958"/>
                </a:cubicBezTo>
                <a:cubicBezTo>
                  <a:pt x="29060" y="7323"/>
                  <a:pt x="27887" y="8887"/>
                  <a:pt x="27037" y="10649"/>
                </a:cubicBezTo>
                <a:cubicBezTo>
                  <a:pt x="20199" y="24461"/>
                  <a:pt x="29904" y="34167"/>
                  <a:pt x="18437" y="41662"/>
                </a:cubicBezTo>
                <a:cubicBezTo>
                  <a:pt x="9055" y="47786"/>
                  <a:pt x="2347" y="48891"/>
                  <a:pt x="1" y="53452"/>
                </a:cubicBezTo>
                <a:lnTo>
                  <a:pt x="50232" y="53452"/>
                </a:lnTo>
                <a:lnTo>
                  <a:pt x="50232" y="808"/>
                </a:lnTo>
                <a:cubicBezTo>
                  <a:pt x="48387" y="279"/>
                  <a:pt x="46470" y="0"/>
                  <a:pt x="44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50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8"/>
          <p:cNvSpPr txBox="1">
            <a:spLocks noGrp="1"/>
          </p:cNvSpPr>
          <p:nvPr>
            <p:ph type="title"/>
          </p:nvPr>
        </p:nvSpPr>
        <p:spPr>
          <a:xfrm>
            <a:off x="252367" y="130496"/>
            <a:ext cx="2293323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組員介紹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0" name="Google Shape;590;p58"/>
          <p:cNvSpPr txBox="1">
            <a:spLocks noGrp="1"/>
          </p:cNvSpPr>
          <p:nvPr>
            <p:ph type="subTitle" idx="1"/>
          </p:nvPr>
        </p:nvSpPr>
        <p:spPr>
          <a:xfrm>
            <a:off x="1332461" y="2476366"/>
            <a:ext cx="986457" cy="420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di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18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郭奕璋</a:t>
            </a:r>
            <a:endParaRPr sz="1800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9" name="Google Shape;599;p58"/>
          <p:cNvSpPr/>
          <p:nvPr/>
        </p:nvSpPr>
        <p:spPr>
          <a:xfrm>
            <a:off x="6690198" y="0"/>
            <a:ext cx="2453761" cy="2160689"/>
          </a:xfrm>
          <a:custGeom>
            <a:avLst/>
            <a:gdLst/>
            <a:ahLst/>
            <a:cxnLst/>
            <a:rect l="l" t="t" r="r" b="b"/>
            <a:pathLst>
              <a:path w="56163" h="49455" extrusionOk="0">
                <a:moveTo>
                  <a:pt x="1303" y="0"/>
                </a:moveTo>
                <a:cubicBezTo>
                  <a:pt x="0" y="6192"/>
                  <a:pt x="1502" y="12968"/>
                  <a:pt x="6776" y="18311"/>
                </a:cubicBezTo>
                <a:cubicBezTo>
                  <a:pt x="8147" y="19744"/>
                  <a:pt x="9711" y="20917"/>
                  <a:pt x="11467" y="21761"/>
                </a:cubicBezTo>
                <a:cubicBezTo>
                  <a:pt x="16082" y="24014"/>
                  <a:pt x="20228" y="24452"/>
                  <a:pt x="23983" y="24452"/>
                </a:cubicBezTo>
                <a:cubicBezTo>
                  <a:pt x="26372" y="24452"/>
                  <a:pt x="28602" y="24275"/>
                  <a:pt x="30694" y="24275"/>
                </a:cubicBezTo>
                <a:cubicBezTo>
                  <a:pt x="35202" y="24275"/>
                  <a:pt x="39065" y="25099"/>
                  <a:pt x="42481" y="30299"/>
                </a:cubicBezTo>
                <a:cubicBezTo>
                  <a:pt x="49387" y="40854"/>
                  <a:pt x="49908" y="48021"/>
                  <a:pt x="56163" y="49454"/>
                </a:cubicBezTo>
                <a:lnTo>
                  <a:pt x="56163" y="589"/>
                </a:lnTo>
                <a:cubicBezTo>
                  <a:pt x="56033" y="391"/>
                  <a:pt x="55902" y="198"/>
                  <a:pt x="557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58"/>
          <p:cNvSpPr/>
          <p:nvPr/>
        </p:nvSpPr>
        <p:spPr>
          <a:xfrm rot="5400000">
            <a:off x="281842" y="3785344"/>
            <a:ext cx="1071825" cy="1635395"/>
          </a:xfrm>
          <a:custGeom>
            <a:avLst/>
            <a:gdLst/>
            <a:ahLst/>
            <a:cxnLst/>
            <a:rect l="l" t="t" r="r" b="b"/>
            <a:pathLst>
              <a:path w="50232" h="53453" extrusionOk="0">
                <a:moveTo>
                  <a:pt x="44540" y="0"/>
                </a:moveTo>
                <a:cubicBezTo>
                  <a:pt x="39588" y="0"/>
                  <a:pt x="34551" y="1832"/>
                  <a:pt x="30425" y="5958"/>
                </a:cubicBezTo>
                <a:cubicBezTo>
                  <a:pt x="29060" y="7323"/>
                  <a:pt x="27887" y="8887"/>
                  <a:pt x="27037" y="10649"/>
                </a:cubicBezTo>
                <a:cubicBezTo>
                  <a:pt x="20199" y="24461"/>
                  <a:pt x="29904" y="34167"/>
                  <a:pt x="18437" y="41662"/>
                </a:cubicBezTo>
                <a:cubicBezTo>
                  <a:pt x="9055" y="47786"/>
                  <a:pt x="2347" y="48891"/>
                  <a:pt x="1" y="53452"/>
                </a:cubicBezTo>
                <a:lnTo>
                  <a:pt x="50232" y="53452"/>
                </a:lnTo>
                <a:lnTo>
                  <a:pt x="50232" y="808"/>
                </a:lnTo>
                <a:cubicBezTo>
                  <a:pt x="48387" y="279"/>
                  <a:pt x="46470" y="0"/>
                  <a:pt x="44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Google Shape;596;p58">
            <a:extLst>
              <a:ext uri="{FF2B5EF4-FFF2-40B4-BE49-F238E27FC236}">
                <a16:creationId xmlns:a16="http://schemas.microsoft.com/office/drawing/2014/main" id="{61350582-A6A3-43BB-831E-6295D459BB45}"/>
              </a:ext>
            </a:extLst>
          </p:cNvPr>
          <p:cNvPicPr/>
          <p:nvPr/>
        </p:nvPicPr>
        <p:blipFill rotWithShape="1">
          <a:blip r:embed="rId3"/>
          <a:srcRect l="2554" r="2554"/>
          <a:stretch/>
        </p:blipFill>
        <p:spPr>
          <a:xfrm>
            <a:off x="3732094" y="983769"/>
            <a:ext cx="1440000" cy="1440000"/>
          </a:xfrm>
          <a:prstGeom prst="ellipse">
            <a:avLst/>
          </a:prstGeom>
          <a:noFill/>
          <a:ln w="12700">
            <a:solidFill>
              <a:schemeClr val="accent4">
                <a:lumMod val="50000"/>
              </a:schemeClr>
            </a:solidFill>
          </a:ln>
        </p:spPr>
      </p:pic>
      <p:pic>
        <p:nvPicPr>
          <p:cNvPr id="21" name="Google Shape;597;p58">
            <a:extLst>
              <a:ext uri="{FF2B5EF4-FFF2-40B4-BE49-F238E27FC236}">
                <a16:creationId xmlns:a16="http://schemas.microsoft.com/office/drawing/2014/main" id="{D2E60FB1-A4D1-4E9C-A867-BB0C3FE19A01}"/>
              </a:ext>
            </a:extLst>
          </p:cNvPr>
          <p:cNvPicPr preferRelativeResize="0"/>
          <p:nvPr/>
        </p:nvPicPr>
        <p:blipFill>
          <a:blip r:embed="rId4"/>
          <a:srcRect l="2408" r="2408"/>
          <a:stretch/>
        </p:blipFill>
        <p:spPr>
          <a:xfrm>
            <a:off x="1105690" y="983769"/>
            <a:ext cx="1440000" cy="1440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2" name="Google Shape;598;p58">
            <a:extLst>
              <a:ext uri="{FF2B5EF4-FFF2-40B4-BE49-F238E27FC236}">
                <a16:creationId xmlns:a16="http://schemas.microsoft.com/office/drawing/2014/main" id="{32C856AC-90AA-4FF8-8305-1FE3F2F1C33C}"/>
              </a:ext>
            </a:extLst>
          </p:cNvPr>
          <p:cNvPicPr preferRelativeResize="0"/>
          <p:nvPr/>
        </p:nvPicPr>
        <p:blipFill rotWithShape="1">
          <a:blip r:embed="rId5"/>
          <a:srcRect l="7" r="7"/>
          <a:stretch/>
        </p:blipFill>
        <p:spPr>
          <a:xfrm>
            <a:off x="6358498" y="983769"/>
            <a:ext cx="1440000" cy="1440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8" name="Google Shape;590;p58">
            <a:extLst>
              <a:ext uri="{FF2B5EF4-FFF2-40B4-BE49-F238E27FC236}">
                <a16:creationId xmlns:a16="http://schemas.microsoft.com/office/drawing/2014/main" id="{540AAF51-A646-45BA-A9C6-AE87D60010CD}"/>
              </a:ext>
            </a:extLst>
          </p:cNvPr>
          <p:cNvSpPr txBox="1">
            <a:spLocks/>
          </p:cNvSpPr>
          <p:nvPr/>
        </p:nvSpPr>
        <p:spPr>
          <a:xfrm>
            <a:off x="3958865" y="2476366"/>
            <a:ext cx="986457" cy="420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</a:pPr>
            <a:r>
              <a:rPr lang="zh-TW" altLang="en-US" sz="1800" dirty="0">
                <a:solidFill>
                  <a:srgbClr val="39996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王浤宇</a:t>
            </a:r>
          </a:p>
        </p:txBody>
      </p:sp>
      <p:sp>
        <p:nvSpPr>
          <p:cNvPr id="43" name="Google Shape;590;p58">
            <a:extLst>
              <a:ext uri="{FF2B5EF4-FFF2-40B4-BE49-F238E27FC236}">
                <a16:creationId xmlns:a16="http://schemas.microsoft.com/office/drawing/2014/main" id="{3F2B698B-F196-4404-8612-4A3133E259FA}"/>
              </a:ext>
            </a:extLst>
          </p:cNvPr>
          <p:cNvSpPr txBox="1">
            <a:spLocks/>
          </p:cNvSpPr>
          <p:nvPr/>
        </p:nvSpPr>
        <p:spPr>
          <a:xfrm>
            <a:off x="6585269" y="2476366"/>
            <a:ext cx="986457" cy="420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</a:pPr>
            <a:r>
              <a:rPr lang="zh-TW" altLang="en-US" sz="18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劉佩萱</a:t>
            </a:r>
          </a:p>
        </p:txBody>
      </p:sp>
      <p:sp>
        <p:nvSpPr>
          <p:cNvPr id="44" name="Google Shape;590;p58">
            <a:extLst>
              <a:ext uri="{FF2B5EF4-FFF2-40B4-BE49-F238E27FC236}">
                <a16:creationId xmlns:a16="http://schemas.microsoft.com/office/drawing/2014/main" id="{EFD95FE2-A6F4-4FFE-A3CF-A2154335BDA2}"/>
              </a:ext>
            </a:extLst>
          </p:cNvPr>
          <p:cNvSpPr txBox="1">
            <a:spLocks/>
          </p:cNvSpPr>
          <p:nvPr/>
        </p:nvSpPr>
        <p:spPr>
          <a:xfrm>
            <a:off x="1332461" y="4443843"/>
            <a:ext cx="986457" cy="420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</a:pPr>
            <a:r>
              <a:rPr lang="zh-TW" altLang="en-US" sz="1800" dirty="0">
                <a:solidFill>
                  <a:srgbClr val="39996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陳曉東</a:t>
            </a:r>
          </a:p>
        </p:txBody>
      </p:sp>
      <p:pic>
        <p:nvPicPr>
          <p:cNvPr id="45" name="Google Shape;596;p58">
            <a:extLst>
              <a:ext uri="{FF2B5EF4-FFF2-40B4-BE49-F238E27FC236}">
                <a16:creationId xmlns:a16="http://schemas.microsoft.com/office/drawing/2014/main" id="{F7DE8A00-2A41-45DE-B5F2-3C6FF48BEAD7}"/>
              </a:ext>
            </a:extLst>
          </p:cNvPr>
          <p:cNvPicPr/>
          <p:nvPr/>
        </p:nvPicPr>
        <p:blipFill rotWithShape="1">
          <a:blip r:embed="rId3"/>
          <a:srcRect l="2554" r="2554"/>
          <a:stretch/>
        </p:blipFill>
        <p:spPr>
          <a:xfrm>
            <a:off x="3732094" y="2951246"/>
            <a:ext cx="1440000" cy="1440000"/>
          </a:xfrm>
          <a:prstGeom prst="ellipse">
            <a:avLst/>
          </a:prstGeom>
          <a:noFill/>
          <a:ln w="12700">
            <a:solidFill>
              <a:schemeClr val="accent4">
                <a:lumMod val="50000"/>
              </a:schemeClr>
            </a:solidFill>
          </a:ln>
        </p:spPr>
      </p:pic>
      <p:pic>
        <p:nvPicPr>
          <p:cNvPr id="46" name="Google Shape;597;p58">
            <a:extLst>
              <a:ext uri="{FF2B5EF4-FFF2-40B4-BE49-F238E27FC236}">
                <a16:creationId xmlns:a16="http://schemas.microsoft.com/office/drawing/2014/main" id="{EDB62D5C-53F5-42D0-A73A-18A8974B1C66}"/>
              </a:ext>
            </a:extLst>
          </p:cNvPr>
          <p:cNvPicPr preferRelativeResize="0"/>
          <p:nvPr/>
        </p:nvPicPr>
        <p:blipFill>
          <a:blip r:embed="rId6"/>
          <a:srcRect t="206" b="206"/>
          <a:stretch/>
        </p:blipFill>
        <p:spPr>
          <a:xfrm>
            <a:off x="1105690" y="2951246"/>
            <a:ext cx="1440000" cy="1440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7" name="Google Shape;598;p58">
            <a:extLst>
              <a:ext uri="{FF2B5EF4-FFF2-40B4-BE49-F238E27FC236}">
                <a16:creationId xmlns:a16="http://schemas.microsoft.com/office/drawing/2014/main" id="{3E3A3C75-AEE4-49B1-A4E2-8E4DB8D25AB8}"/>
              </a:ext>
            </a:extLst>
          </p:cNvPr>
          <p:cNvPicPr preferRelativeResize="0"/>
          <p:nvPr/>
        </p:nvPicPr>
        <p:blipFill rotWithShape="1">
          <a:blip r:embed="rId5"/>
          <a:srcRect l="7" r="7"/>
          <a:stretch/>
        </p:blipFill>
        <p:spPr>
          <a:xfrm>
            <a:off x="6358498" y="2951246"/>
            <a:ext cx="1440000" cy="1440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8" name="Google Shape;590;p58">
            <a:extLst>
              <a:ext uri="{FF2B5EF4-FFF2-40B4-BE49-F238E27FC236}">
                <a16:creationId xmlns:a16="http://schemas.microsoft.com/office/drawing/2014/main" id="{A3D1C437-E5C3-4932-9F96-2B1214724761}"/>
              </a:ext>
            </a:extLst>
          </p:cNvPr>
          <p:cNvSpPr txBox="1">
            <a:spLocks/>
          </p:cNvSpPr>
          <p:nvPr/>
        </p:nvSpPr>
        <p:spPr>
          <a:xfrm>
            <a:off x="3958865" y="4443843"/>
            <a:ext cx="986457" cy="420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di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18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李姿慧</a:t>
            </a:r>
          </a:p>
        </p:txBody>
      </p:sp>
      <p:sp>
        <p:nvSpPr>
          <p:cNvPr id="49" name="Google Shape;590;p58">
            <a:extLst>
              <a:ext uri="{FF2B5EF4-FFF2-40B4-BE49-F238E27FC236}">
                <a16:creationId xmlns:a16="http://schemas.microsoft.com/office/drawing/2014/main" id="{17CD7E47-9799-466C-A9BD-11BB71778D5A}"/>
              </a:ext>
            </a:extLst>
          </p:cNvPr>
          <p:cNvSpPr txBox="1">
            <a:spLocks/>
          </p:cNvSpPr>
          <p:nvPr/>
        </p:nvSpPr>
        <p:spPr>
          <a:xfrm>
            <a:off x="6585269" y="4443843"/>
            <a:ext cx="986457" cy="420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</a:pPr>
            <a:r>
              <a:rPr lang="zh-TW" altLang="en-US" sz="1800" dirty="0">
                <a:solidFill>
                  <a:srgbClr val="39996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陳鐿壬</a:t>
            </a:r>
          </a:p>
        </p:txBody>
      </p:sp>
    </p:spTree>
    <p:extLst>
      <p:ext uri="{BB962C8B-B14F-4D97-AF65-F5344CB8AC3E}">
        <p14:creationId xmlns:p14="http://schemas.microsoft.com/office/powerpoint/2010/main" val="374979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/>
          <p:nvPr/>
        </p:nvSpPr>
        <p:spPr>
          <a:xfrm>
            <a:off x="578900" y="1903725"/>
            <a:ext cx="745200" cy="74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6"/>
          <p:cNvSpPr/>
          <p:nvPr/>
        </p:nvSpPr>
        <p:spPr>
          <a:xfrm>
            <a:off x="578900" y="961533"/>
            <a:ext cx="745200" cy="74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6"/>
          <p:cNvSpPr txBox="1">
            <a:spLocks noGrp="1"/>
          </p:cNvSpPr>
          <p:nvPr>
            <p:ph type="subTitle" idx="1"/>
          </p:nvPr>
        </p:nvSpPr>
        <p:spPr>
          <a:xfrm>
            <a:off x="1449640" y="1058403"/>
            <a:ext cx="1469433" cy="433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di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24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提案動機</a:t>
            </a:r>
            <a:endParaRPr sz="2400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6" name="Google Shape;216;p36"/>
          <p:cNvSpPr txBox="1">
            <a:spLocks noGrp="1"/>
          </p:cNvSpPr>
          <p:nvPr>
            <p:ph type="title" idx="5"/>
          </p:nvPr>
        </p:nvSpPr>
        <p:spPr>
          <a:xfrm>
            <a:off x="616850" y="956283"/>
            <a:ext cx="6693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7" name="Google Shape;217;p36"/>
          <p:cNvSpPr txBox="1">
            <a:spLocks noGrp="1"/>
          </p:cNvSpPr>
          <p:nvPr>
            <p:ph type="title" idx="6"/>
          </p:nvPr>
        </p:nvSpPr>
        <p:spPr>
          <a:xfrm>
            <a:off x="616850" y="1903875"/>
            <a:ext cx="6693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24" name="Google Shape;224;p36"/>
          <p:cNvSpPr/>
          <p:nvPr/>
        </p:nvSpPr>
        <p:spPr>
          <a:xfrm>
            <a:off x="7239000" y="1"/>
            <a:ext cx="1904959" cy="1456822"/>
          </a:xfrm>
          <a:custGeom>
            <a:avLst/>
            <a:gdLst/>
            <a:ahLst/>
            <a:cxnLst/>
            <a:rect l="l" t="t" r="r" b="b"/>
            <a:pathLst>
              <a:path w="56163" h="49455" extrusionOk="0">
                <a:moveTo>
                  <a:pt x="1303" y="0"/>
                </a:moveTo>
                <a:cubicBezTo>
                  <a:pt x="0" y="6192"/>
                  <a:pt x="1502" y="12968"/>
                  <a:pt x="6776" y="18311"/>
                </a:cubicBezTo>
                <a:cubicBezTo>
                  <a:pt x="8147" y="19744"/>
                  <a:pt x="9711" y="20917"/>
                  <a:pt x="11467" y="21761"/>
                </a:cubicBezTo>
                <a:cubicBezTo>
                  <a:pt x="16082" y="24014"/>
                  <a:pt x="20228" y="24452"/>
                  <a:pt x="23983" y="24452"/>
                </a:cubicBezTo>
                <a:cubicBezTo>
                  <a:pt x="26372" y="24452"/>
                  <a:pt x="28602" y="24275"/>
                  <a:pt x="30694" y="24275"/>
                </a:cubicBezTo>
                <a:cubicBezTo>
                  <a:pt x="35202" y="24275"/>
                  <a:pt x="39065" y="25099"/>
                  <a:pt x="42481" y="30299"/>
                </a:cubicBezTo>
                <a:cubicBezTo>
                  <a:pt x="49387" y="40854"/>
                  <a:pt x="49908" y="48021"/>
                  <a:pt x="56163" y="49454"/>
                </a:cubicBezTo>
                <a:lnTo>
                  <a:pt x="56163" y="589"/>
                </a:lnTo>
                <a:cubicBezTo>
                  <a:pt x="56033" y="391"/>
                  <a:pt x="55902" y="198"/>
                  <a:pt x="557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6"/>
          <p:cNvSpPr/>
          <p:nvPr/>
        </p:nvSpPr>
        <p:spPr>
          <a:xfrm rot="5400000">
            <a:off x="281842" y="3785344"/>
            <a:ext cx="1071825" cy="1635395"/>
          </a:xfrm>
          <a:custGeom>
            <a:avLst/>
            <a:gdLst/>
            <a:ahLst/>
            <a:cxnLst/>
            <a:rect l="l" t="t" r="r" b="b"/>
            <a:pathLst>
              <a:path w="50232" h="53453" extrusionOk="0">
                <a:moveTo>
                  <a:pt x="44540" y="0"/>
                </a:moveTo>
                <a:cubicBezTo>
                  <a:pt x="39588" y="0"/>
                  <a:pt x="34551" y="1832"/>
                  <a:pt x="30425" y="5958"/>
                </a:cubicBezTo>
                <a:cubicBezTo>
                  <a:pt x="29060" y="7323"/>
                  <a:pt x="27887" y="8887"/>
                  <a:pt x="27037" y="10649"/>
                </a:cubicBezTo>
                <a:cubicBezTo>
                  <a:pt x="20199" y="24461"/>
                  <a:pt x="29904" y="34167"/>
                  <a:pt x="18437" y="41662"/>
                </a:cubicBezTo>
                <a:cubicBezTo>
                  <a:pt x="9055" y="47786"/>
                  <a:pt x="2347" y="48891"/>
                  <a:pt x="1" y="53452"/>
                </a:cubicBezTo>
                <a:lnTo>
                  <a:pt x="50232" y="53452"/>
                </a:lnTo>
                <a:lnTo>
                  <a:pt x="50232" y="808"/>
                </a:lnTo>
                <a:cubicBezTo>
                  <a:pt x="48387" y="279"/>
                  <a:pt x="46470" y="0"/>
                  <a:pt x="44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89;p58">
            <a:extLst>
              <a:ext uri="{FF2B5EF4-FFF2-40B4-BE49-F238E27FC236}">
                <a16:creationId xmlns:a16="http://schemas.microsoft.com/office/drawing/2014/main" id="{1446F956-BECB-4630-9290-ABF68B7FFFA0}"/>
              </a:ext>
            </a:extLst>
          </p:cNvPr>
          <p:cNvSpPr txBox="1">
            <a:spLocks/>
          </p:cNvSpPr>
          <p:nvPr/>
        </p:nvSpPr>
        <p:spPr>
          <a:xfrm>
            <a:off x="252367" y="130496"/>
            <a:ext cx="2293323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3000" b="1" i="0" u="none" strike="noStrike" cap="none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 i="0" u="none" strike="noStrike" cap="none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 i="0" u="none" strike="noStrike" cap="none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 i="0" u="none" strike="noStrike" cap="none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 i="0" u="none" strike="noStrike" cap="none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 i="0" u="none" strike="noStrike" cap="none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 i="0" u="none" strike="noStrike" cap="none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 i="0" u="none" strike="noStrike" cap="none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 i="0" u="none" strike="noStrike" cap="none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>
              <a:buSzPts val="990"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38" name="Google Shape;212;p36">
            <a:extLst>
              <a:ext uri="{FF2B5EF4-FFF2-40B4-BE49-F238E27FC236}">
                <a16:creationId xmlns:a16="http://schemas.microsoft.com/office/drawing/2014/main" id="{48ECF511-A908-4C47-A00B-4D8EEAF9671A}"/>
              </a:ext>
            </a:extLst>
          </p:cNvPr>
          <p:cNvSpPr txBox="1">
            <a:spLocks/>
          </p:cNvSpPr>
          <p:nvPr/>
        </p:nvSpPr>
        <p:spPr>
          <a:xfrm>
            <a:off x="1449639" y="2005845"/>
            <a:ext cx="1469433" cy="433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</a:pPr>
            <a:r>
              <a:rPr lang="zh-TW" altLang="en-US" sz="24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成果展示</a:t>
            </a:r>
          </a:p>
        </p:txBody>
      </p:sp>
      <p:sp>
        <p:nvSpPr>
          <p:cNvPr id="54" name="Google Shape;210;p36">
            <a:extLst>
              <a:ext uri="{FF2B5EF4-FFF2-40B4-BE49-F238E27FC236}">
                <a16:creationId xmlns:a16="http://schemas.microsoft.com/office/drawing/2014/main" id="{82013121-F971-468A-B186-E5E7189B125F}"/>
              </a:ext>
            </a:extLst>
          </p:cNvPr>
          <p:cNvSpPr/>
          <p:nvPr/>
        </p:nvSpPr>
        <p:spPr>
          <a:xfrm>
            <a:off x="581346" y="2852727"/>
            <a:ext cx="745200" cy="74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212;p36">
            <a:extLst>
              <a:ext uri="{FF2B5EF4-FFF2-40B4-BE49-F238E27FC236}">
                <a16:creationId xmlns:a16="http://schemas.microsoft.com/office/drawing/2014/main" id="{A0476177-C670-4D2F-AAE6-67BBB0BAB287}"/>
              </a:ext>
            </a:extLst>
          </p:cNvPr>
          <p:cNvSpPr txBox="1">
            <a:spLocks/>
          </p:cNvSpPr>
          <p:nvPr/>
        </p:nvSpPr>
        <p:spPr>
          <a:xfrm>
            <a:off x="1452086" y="2949597"/>
            <a:ext cx="2051833" cy="433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</a:pPr>
            <a:r>
              <a:rPr lang="en-US" altLang="zh-TW" sz="24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Flow</a:t>
            </a:r>
            <a:endParaRPr lang="zh-TW" altLang="en-US" sz="2400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Google Shape;216;p36">
            <a:extLst>
              <a:ext uri="{FF2B5EF4-FFF2-40B4-BE49-F238E27FC236}">
                <a16:creationId xmlns:a16="http://schemas.microsoft.com/office/drawing/2014/main" id="{1B1F1BF7-004B-43D1-BA23-D6F4A4AEBA1F}"/>
              </a:ext>
            </a:extLst>
          </p:cNvPr>
          <p:cNvSpPr txBox="1">
            <a:spLocks/>
          </p:cNvSpPr>
          <p:nvPr/>
        </p:nvSpPr>
        <p:spPr>
          <a:xfrm>
            <a:off x="619296" y="2847477"/>
            <a:ext cx="6693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3500" b="1" i="0" u="none" strike="noStrike" cap="none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37" name="Google Shape;208;p36">
            <a:extLst>
              <a:ext uri="{FF2B5EF4-FFF2-40B4-BE49-F238E27FC236}">
                <a16:creationId xmlns:a16="http://schemas.microsoft.com/office/drawing/2014/main" id="{9EF75C91-5D7B-4C0D-8F63-EBA201148486}"/>
              </a:ext>
            </a:extLst>
          </p:cNvPr>
          <p:cNvSpPr/>
          <p:nvPr/>
        </p:nvSpPr>
        <p:spPr>
          <a:xfrm>
            <a:off x="618717" y="3791079"/>
            <a:ext cx="745200" cy="74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217;p36">
            <a:extLst>
              <a:ext uri="{FF2B5EF4-FFF2-40B4-BE49-F238E27FC236}">
                <a16:creationId xmlns:a16="http://schemas.microsoft.com/office/drawing/2014/main" id="{84962DBD-901D-415C-BAC6-67EE3E330113}"/>
              </a:ext>
            </a:extLst>
          </p:cNvPr>
          <p:cNvSpPr txBox="1">
            <a:spLocks/>
          </p:cNvSpPr>
          <p:nvPr/>
        </p:nvSpPr>
        <p:spPr>
          <a:xfrm>
            <a:off x="656667" y="3791229"/>
            <a:ext cx="6693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3500" b="1" i="0" u="none" strike="noStrike" cap="none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41" name="Google Shape;212;p36">
            <a:extLst>
              <a:ext uri="{FF2B5EF4-FFF2-40B4-BE49-F238E27FC236}">
                <a16:creationId xmlns:a16="http://schemas.microsoft.com/office/drawing/2014/main" id="{254DE973-2336-4A7C-A6B3-563D2A9A65BC}"/>
              </a:ext>
            </a:extLst>
          </p:cNvPr>
          <p:cNvSpPr txBox="1">
            <a:spLocks/>
          </p:cNvSpPr>
          <p:nvPr/>
        </p:nvSpPr>
        <p:spPr>
          <a:xfrm>
            <a:off x="1489457" y="3877831"/>
            <a:ext cx="1338268" cy="433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</a:pPr>
            <a:r>
              <a:rPr lang="en-US" altLang="zh-TW" sz="24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IoT </a:t>
            </a:r>
            <a:r>
              <a:rPr lang="zh-TW" altLang="en-US" sz="24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裝置</a:t>
            </a:r>
          </a:p>
        </p:txBody>
      </p:sp>
      <p:sp>
        <p:nvSpPr>
          <p:cNvPr id="50" name="Google Shape;210;p36">
            <a:extLst>
              <a:ext uri="{FF2B5EF4-FFF2-40B4-BE49-F238E27FC236}">
                <a16:creationId xmlns:a16="http://schemas.microsoft.com/office/drawing/2014/main" id="{A4C700E0-F7D2-4FA2-8201-EE572EF7214A}"/>
              </a:ext>
            </a:extLst>
          </p:cNvPr>
          <p:cNvSpPr/>
          <p:nvPr/>
        </p:nvSpPr>
        <p:spPr>
          <a:xfrm>
            <a:off x="4606160" y="963654"/>
            <a:ext cx="745200" cy="74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212;p36">
            <a:extLst>
              <a:ext uri="{FF2B5EF4-FFF2-40B4-BE49-F238E27FC236}">
                <a16:creationId xmlns:a16="http://schemas.microsoft.com/office/drawing/2014/main" id="{387BAAC4-5912-4700-BABC-EA9B24224216}"/>
              </a:ext>
            </a:extLst>
          </p:cNvPr>
          <p:cNvSpPr txBox="1">
            <a:spLocks/>
          </p:cNvSpPr>
          <p:nvPr/>
        </p:nvSpPr>
        <p:spPr>
          <a:xfrm>
            <a:off x="5476900" y="1060524"/>
            <a:ext cx="2623831" cy="433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</a:pPr>
            <a:r>
              <a:rPr lang="zh-TW" altLang="en-US" sz="24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資料蒐集、前處理</a:t>
            </a:r>
          </a:p>
        </p:txBody>
      </p:sp>
      <p:sp>
        <p:nvSpPr>
          <p:cNvPr id="61" name="Google Shape;216;p36">
            <a:extLst>
              <a:ext uri="{FF2B5EF4-FFF2-40B4-BE49-F238E27FC236}">
                <a16:creationId xmlns:a16="http://schemas.microsoft.com/office/drawing/2014/main" id="{F8C357A7-C862-40D6-B690-0EB06213BE67}"/>
              </a:ext>
            </a:extLst>
          </p:cNvPr>
          <p:cNvSpPr txBox="1">
            <a:spLocks/>
          </p:cNvSpPr>
          <p:nvPr/>
        </p:nvSpPr>
        <p:spPr>
          <a:xfrm>
            <a:off x="4644110" y="958404"/>
            <a:ext cx="6693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3500" b="1" i="0" u="none" strike="noStrike" cap="none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62" name="Google Shape;210;p36">
            <a:extLst>
              <a:ext uri="{FF2B5EF4-FFF2-40B4-BE49-F238E27FC236}">
                <a16:creationId xmlns:a16="http://schemas.microsoft.com/office/drawing/2014/main" id="{B759834D-35E1-4FFB-9B65-C20929B2DCC1}"/>
              </a:ext>
            </a:extLst>
          </p:cNvPr>
          <p:cNvSpPr/>
          <p:nvPr/>
        </p:nvSpPr>
        <p:spPr>
          <a:xfrm>
            <a:off x="4606160" y="1908975"/>
            <a:ext cx="745200" cy="74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212;p36">
            <a:extLst>
              <a:ext uri="{FF2B5EF4-FFF2-40B4-BE49-F238E27FC236}">
                <a16:creationId xmlns:a16="http://schemas.microsoft.com/office/drawing/2014/main" id="{3FAACD7D-0796-40F5-BF78-3C203428F1A0}"/>
              </a:ext>
            </a:extLst>
          </p:cNvPr>
          <p:cNvSpPr txBox="1">
            <a:spLocks/>
          </p:cNvSpPr>
          <p:nvPr/>
        </p:nvSpPr>
        <p:spPr>
          <a:xfrm>
            <a:off x="5476900" y="2005845"/>
            <a:ext cx="2623831" cy="433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</a:pPr>
            <a:r>
              <a:rPr lang="zh-TW" altLang="en-US" sz="24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模型預測與選擇</a:t>
            </a:r>
          </a:p>
        </p:txBody>
      </p:sp>
      <p:sp>
        <p:nvSpPr>
          <p:cNvPr id="64" name="Google Shape;216;p36">
            <a:extLst>
              <a:ext uri="{FF2B5EF4-FFF2-40B4-BE49-F238E27FC236}">
                <a16:creationId xmlns:a16="http://schemas.microsoft.com/office/drawing/2014/main" id="{5A1D0EF4-57BE-4178-8293-1F1BE9A27C74}"/>
              </a:ext>
            </a:extLst>
          </p:cNvPr>
          <p:cNvSpPr txBox="1">
            <a:spLocks/>
          </p:cNvSpPr>
          <p:nvPr/>
        </p:nvSpPr>
        <p:spPr>
          <a:xfrm>
            <a:off x="4644110" y="1903725"/>
            <a:ext cx="6693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3500" b="1" i="0" u="none" strike="noStrike" cap="none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65" name="Google Shape;210;p36">
            <a:extLst>
              <a:ext uri="{FF2B5EF4-FFF2-40B4-BE49-F238E27FC236}">
                <a16:creationId xmlns:a16="http://schemas.microsoft.com/office/drawing/2014/main" id="{0BF64188-19A9-4921-AE8D-F5D7004EF035}"/>
              </a:ext>
            </a:extLst>
          </p:cNvPr>
          <p:cNvSpPr/>
          <p:nvPr/>
        </p:nvSpPr>
        <p:spPr>
          <a:xfrm>
            <a:off x="4606160" y="2851008"/>
            <a:ext cx="745200" cy="74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212;p36">
            <a:extLst>
              <a:ext uri="{FF2B5EF4-FFF2-40B4-BE49-F238E27FC236}">
                <a16:creationId xmlns:a16="http://schemas.microsoft.com/office/drawing/2014/main" id="{7EA5D69C-714A-4DA3-B64D-81581BCD6597}"/>
              </a:ext>
            </a:extLst>
          </p:cNvPr>
          <p:cNvSpPr txBox="1">
            <a:spLocks/>
          </p:cNvSpPr>
          <p:nvPr/>
        </p:nvSpPr>
        <p:spPr>
          <a:xfrm>
            <a:off x="5476900" y="2947878"/>
            <a:ext cx="1031477" cy="433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</a:pPr>
            <a:r>
              <a:rPr lang="zh-TW" altLang="en-US" sz="24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雲端</a:t>
            </a:r>
          </a:p>
        </p:txBody>
      </p:sp>
      <p:sp>
        <p:nvSpPr>
          <p:cNvPr id="67" name="Google Shape;216;p36">
            <a:extLst>
              <a:ext uri="{FF2B5EF4-FFF2-40B4-BE49-F238E27FC236}">
                <a16:creationId xmlns:a16="http://schemas.microsoft.com/office/drawing/2014/main" id="{A6FF9105-FB9C-4065-ACF5-310662B38656}"/>
              </a:ext>
            </a:extLst>
          </p:cNvPr>
          <p:cNvSpPr txBox="1">
            <a:spLocks/>
          </p:cNvSpPr>
          <p:nvPr/>
        </p:nvSpPr>
        <p:spPr>
          <a:xfrm>
            <a:off x="4644110" y="2845758"/>
            <a:ext cx="6693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3500" b="1" i="0" u="none" strike="noStrike" cap="none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73" name="Google Shape;210;p36">
            <a:extLst>
              <a:ext uri="{FF2B5EF4-FFF2-40B4-BE49-F238E27FC236}">
                <a16:creationId xmlns:a16="http://schemas.microsoft.com/office/drawing/2014/main" id="{43FB99E7-0374-4B88-8BC5-F690C31A05C6}"/>
              </a:ext>
            </a:extLst>
          </p:cNvPr>
          <p:cNvSpPr/>
          <p:nvPr/>
        </p:nvSpPr>
        <p:spPr>
          <a:xfrm>
            <a:off x="4606160" y="3796329"/>
            <a:ext cx="745200" cy="74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212;p36">
            <a:extLst>
              <a:ext uri="{FF2B5EF4-FFF2-40B4-BE49-F238E27FC236}">
                <a16:creationId xmlns:a16="http://schemas.microsoft.com/office/drawing/2014/main" id="{849EE946-3C13-4A5D-9A91-08DD3476B51F}"/>
              </a:ext>
            </a:extLst>
          </p:cNvPr>
          <p:cNvSpPr txBox="1">
            <a:spLocks/>
          </p:cNvSpPr>
          <p:nvPr/>
        </p:nvSpPr>
        <p:spPr>
          <a:xfrm>
            <a:off x="5476900" y="3870147"/>
            <a:ext cx="1031477" cy="433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</a:pPr>
            <a:r>
              <a:rPr lang="zh-TW" altLang="en-US" sz="24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p:sp>
        <p:nvSpPr>
          <p:cNvPr id="76" name="Google Shape;216;p36">
            <a:extLst>
              <a:ext uri="{FF2B5EF4-FFF2-40B4-BE49-F238E27FC236}">
                <a16:creationId xmlns:a16="http://schemas.microsoft.com/office/drawing/2014/main" id="{3B4EA900-8697-473C-87B8-12FA86C0BE49}"/>
              </a:ext>
            </a:extLst>
          </p:cNvPr>
          <p:cNvSpPr txBox="1">
            <a:spLocks/>
          </p:cNvSpPr>
          <p:nvPr/>
        </p:nvSpPr>
        <p:spPr>
          <a:xfrm>
            <a:off x="4590975" y="3782541"/>
            <a:ext cx="775569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3500" b="1" i="0" u="none" strike="noStrike" cap="none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rPr lang="en" dirty="0"/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64780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>
            <a:spLocks noGrp="1"/>
          </p:cNvSpPr>
          <p:nvPr>
            <p:ph type="title"/>
          </p:nvPr>
        </p:nvSpPr>
        <p:spPr>
          <a:xfrm>
            <a:off x="1213333" y="3078152"/>
            <a:ext cx="3667500" cy="9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提案動機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3" name="Google Shape;243;p38"/>
          <p:cNvSpPr txBox="1">
            <a:spLocks noGrp="1"/>
          </p:cNvSpPr>
          <p:nvPr>
            <p:ph type="title" idx="2"/>
          </p:nvPr>
        </p:nvSpPr>
        <p:spPr>
          <a:xfrm>
            <a:off x="713225" y="1305550"/>
            <a:ext cx="53157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4" name="Google Shape;244;p38"/>
          <p:cNvSpPr/>
          <p:nvPr/>
        </p:nvSpPr>
        <p:spPr>
          <a:xfrm rot="5400271" flipH="1">
            <a:off x="418869" y="-418868"/>
            <a:ext cx="1593233" cy="2430909"/>
          </a:xfrm>
          <a:custGeom>
            <a:avLst/>
            <a:gdLst/>
            <a:ahLst/>
            <a:cxnLst/>
            <a:rect l="l" t="t" r="r" b="b"/>
            <a:pathLst>
              <a:path w="50232" h="53453" extrusionOk="0">
                <a:moveTo>
                  <a:pt x="44540" y="0"/>
                </a:moveTo>
                <a:cubicBezTo>
                  <a:pt x="39588" y="0"/>
                  <a:pt x="34551" y="1832"/>
                  <a:pt x="30425" y="5958"/>
                </a:cubicBezTo>
                <a:cubicBezTo>
                  <a:pt x="29060" y="7323"/>
                  <a:pt x="27887" y="8887"/>
                  <a:pt x="27037" y="10649"/>
                </a:cubicBezTo>
                <a:cubicBezTo>
                  <a:pt x="20199" y="24461"/>
                  <a:pt x="29904" y="34167"/>
                  <a:pt x="18437" y="41662"/>
                </a:cubicBezTo>
                <a:cubicBezTo>
                  <a:pt x="9055" y="47786"/>
                  <a:pt x="2347" y="48891"/>
                  <a:pt x="1" y="53452"/>
                </a:cubicBezTo>
                <a:lnTo>
                  <a:pt x="50232" y="53452"/>
                </a:lnTo>
                <a:lnTo>
                  <a:pt x="50232" y="808"/>
                </a:lnTo>
                <a:cubicBezTo>
                  <a:pt x="48387" y="279"/>
                  <a:pt x="46470" y="0"/>
                  <a:pt x="44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8"/>
          <p:cNvSpPr/>
          <p:nvPr/>
        </p:nvSpPr>
        <p:spPr>
          <a:xfrm rot="10800000">
            <a:off x="4685806" y="4421216"/>
            <a:ext cx="1597194" cy="725585"/>
          </a:xfrm>
          <a:custGeom>
            <a:avLst/>
            <a:gdLst/>
            <a:ahLst/>
            <a:cxnLst/>
            <a:rect l="l" t="t" r="r" b="b"/>
            <a:pathLst>
              <a:path w="58769" h="26698" extrusionOk="0">
                <a:moveTo>
                  <a:pt x="0" y="0"/>
                </a:moveTo>
                <a:cubicBezTo>
                  <a:pt x="4238" y="5995"/>
                  <a:pt x="1632" y="14266"/>
                  <a:pt x="10425" y="22022"/>
                </a:cubicBezTo>
                <a:cubicBezTo>
                  <a:pt x="14403" y="25515"/>
                  <a:pt x="19270" y="26698"/>
                  <a:pt x="24038" y="26698"/>
                </a:cubicBezTo>
                <a:cubicBezTo>
                  <a:pt x="34034" y="26698"/>
                  <a:pt x="43591" y="21501"/>
                  <a:pt x="43591" y="21501"/>
                </a:cubicBezTo>
                <a:cubicBezTo>
                  <a:pt x="53166" y="16028"/>
                  <a:pt x="58117" y="7819"/>
                  <a:pt x="587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9FEB1A7-434D-425A-94EF-BA099C02D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833" y="294980"/>
            <a:ext cx="3984639" cy="39846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/>
          <p:nvPr/>
        </p:nvSpPr>
        <p:spPr>
          <a:xfrm rot="-5400000" flipH="1">
            <a:off x="7150950" y="-202500"/>
            <a:ext cx="1790538" cy="2195543"/>
          </a:xfrm>
          <a:custGeom>
            <a:avLst/>
            <a:gdLst/>
            <a:ahLst/>
            <a:cxnLst/>
            <a:rect l="l" t="t" r="r" b="b"/>
            <a:pathLst>
              <a:path w="41960" h="51451" extrusionOk="0">
                <a:moveTo>
                  <a:pt x="6508" y="1"/>
                </a:moveTo>
                <a:cubicBezTo>
                  <a:pt x="4266" y="1"/>
                  <a:pt x="2074" y="345"/>
                  <a:pt x="1" y="1022"/>
                </a:cubicBezTo>
                <a:lnTo>
                  <a:pt x="1" y="51451"/>
                </a:lnTo>
                <a:lnTo>
                  <a:pt x="27365" y="51451"/>
                </a:lnTo>
                <a:cubicBezTo>
                  <a:pt x="28929" y="50408"/>
                  <a:pt x="30362" y="48975"/>
                  <a:pt x="31858" y="47150"/>
                </a:cubicBezTo>
                <a:cubicBezTo>
                  <a:pt x="41960" y="34250"/>
                  <a:pt x="29581" y="14052"/>
                  <a:pt x="29581" y="14052"/>
                </a:cubicBezTo>
                <a:cubicBezTo>
                  <a:pt x="23402" y="4508"/>
                  <a:pt x="14624" y="1"/>
                  <a:pt x="65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37"/>
          <p:cNvSpPr/>
          <p:nvPr/>
        </p:nvSpPr>
        <p:spPr>
          <a:xfrm rot="10800000">
            <a:off x="2767085" y="4290499"/>
            <a:ext cx="2214416" cy="853001"/>
          </a:xfrm>
          <a:custGeom>
            <a:avLst/>
            <a:gdLst/>
            <a:ahLst/>
            <a:cxnLst/>
            <a:rect l="l" t="t" r="r" b="b"/>
            <a:pathLst>
              <a:path w="58769" h="26698" extrusionOk="0">
                <a:moveTo>
                  <a:pt x="0" y="0"/>
                </a:moveTo>
                <a:cubicBezTo>
                  <a:pt x="4238" y="5995"/>
                  <a:pt x="1632" y="14266"/>
                  <a:pt x="10425" y="22022"/>
                </a:cubicBezTo>
                <a:cubicBezTo>
                  <a:pt x="14403" y="25515"/>
                  <a:pt x="19270" y="26698"/>
                  <a:pt x="24038" y="26698"/>
                </a:cubicBezTo>
                <a:cubicBezTo>
                  <a:pt x="34034" y="26698"/>
                  <a:pt x="43591" y="21501"/>
                  <a:pt x="43591" y="21501"/>
                </a:cubicBezTo>
                <a:cubicBezTo>
                  <a:pt x="53166" y="16028"/>
                  <a:pt x="58117" y="7819"/>
                  <a:pt x="587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589;p58">
            <a:extLst>
              <a:ext uri="{FF2B5EF4-FFF2-40B4-BE49-F238E27FC236}">
                <a16:creationId xmlns:a16="http://schemas.microsoft.com/office/drawing/2014/main" id="{BEAEB194-091B-4C84-A1B2-8CE49D409B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2367" y="130496"/>
            <a:ext cx="2293323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提案動機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CCFF1E9-1A4E-42FF-9CDB-4D80DA7B5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764" y="2171413"/>
            <a:ext cx="2195545" cy="2195545"/>
          </a:xfrm>
          <a:prstGeom prst="rect">
            <a:avLst/>
          </a:prstGeom>
        </p:spPr>
      </p:pic>
      <p:pic>
        <p:nvPicPr>
          <p:cNvPr id="11" name="圖形 10">
            <a:extLst>
              <a:ext uri="{FF2B5EF4-FFF2-40B4-BE49-F238E27FC236}">
                <a16:creationId xmlns:a16="http://schemas.microsoft.com/office/drawing/2014/main" id="{91AEA16A-0E19-C449-83D8-2DB26012F4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401" y="2492691"/>
            <a:ext cx="2577138" cy="65743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DB0721A-2B82-6B49-8C0B-637C12B416C8}"/>
              </a:ext>
            </a:extLst>
          </p:cNvPr>
          <p:cNvSpPr txBox="1"/>
          <p:nvPr/>
        </p:nvSpPr>
        <p:spPr>
          <a:xfrm>
            <a:off x="621476" y="1898935"/>
            <a:ext cx="19242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TW" alt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FFC167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空氣品質指標</a:t>
            </a:r>
            <a:endParaRPr kumimoji="0" lang="en-US" altLang="zh-TW" sz="1800" b="1" i="0" u="sng" strike="noStrike" kern="0" cap="none" spc="0" normalizeH="0" baseline="0" noProof="0" dirty="0">
              <a:ln>
                <a:noFill/>
              </a:ln>
              <a:solidFill>
                <a:srgbClr val="FFC167">
                  <a:lumMod val="50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4EC03DAD-BEF7-3C46-AEBF-845197AFD302}"/>
                  </a:ext>
                </a:extLst>
              </p:cNvPr>
              <p:cNvSpPr txBox="1"/>
              <p:nvPr/>
            </p:nvSpPr>
            <p:spPr>
              <a:xfrm>
                <a:off x="3303374" y="2098990"/>
                <a:ext cx="6590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kumimoji="1"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4EC03DAD-BEF7-3C46-AEBF-845197AFD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374" y="2098990"/>
                <a:ext cx="659027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876B205C-623D-274D-979E-93B019473F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9366" y="1821304"/>
            <a:ext cx="1204269" cy="12042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/>
          <p:nvPr/>
        </p:nvSpPr>
        <p:spPr>
          <a:xfrm rot="-5400000" flipH="1">
            <a:off x="7150950" y="-202500"/>
            <a:ext cx="1790538" cy="2195543"/>
          </a:xfrm>
          <a:custGeom>
            <a:avLst/>
            <a:gdLst/>
            <a:ahLst/>
            <a:cxnLst/>
            <a:rect l="l" t="t" r="r" b="b"/>
            <a:pathLst>
              <a:path w="41960" h="51451" extrusionOk="0">
                <a:moveTo>
                  <a:pt x="6508" y="1"/>
                </a:moveTo>
                <a:cubicBezTo>
                  <a:pt x="4266" y="1"/>
                  <a:pt x="2074" y="345"/>
                  <a:pt x="1" y="1022"/>
                </a:cubicBezTo>
                <a:lnTo>
                  <a:pt x="1" y="51451"/>
                </a:lnTo>
                <a:lnTo>
                  <a:pt x="27365" y="51451"/>
                </a:lnTo>
                <a:cubicBezTo>
                  <a:pt x="28929" y="50408"/>
                  <a:pt x="30362" y="48975"/>
                  <a:pt x="31858" y="47150"/>
                </a:cubicBezTo>
                <a:cubicBezTo>
                  <a:pt x="41960" y="34250"/>
                  <a:pt x="29581" y="14052"/>
                  <a:pt x="29581" y="14052"/>
                </a:cubicBezTo>
                <a:cubicBezTo>
                  <a:pt x="23402" y="4508"/>
                  <a:pt x="14624" y="1"/>
                  <a:pt x="65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37"/>
          <p:cNvSpPr/>
          <p:nvPr/>
        </p:nvSpPr>
        <p:spPr>
          <a:xfrm rot="10800000">
            <a:off x="2767085" y="4290499"/>
            <a:ext cx="2214416" cy="853001"/>
          </a:xfrm>
          <a:custGeom>
            <a:avLst/>
            <a:gdLst/>
            <a:ahLst/>
            <a:cxnLst/>
            <a:rect l="l" t="t" r="r" b="b"/>
            <a:pathLst>
              <a:path w="58769" h="26698" extrusionOk="0">
                <a:moveTo>
                  <a:pt x="0" y="0"/>
                </a:moveTo>
                <a:cubicBezTo>
                  <a:pt x="4238" y="5995"/>
                  <a:pt x="1632" y="14266"/>
                  <a:pt x="10425" y="22022"/>
                </a:cubicBezTo>
                <a:cubicBezTo>
                  <a:pt x="14403" y="25515"/>
                  <a:pt x="19270" y="26698"/>
                  <a:pt x="24038" y="26698"/>
                </a:cubicBezTo>
                <a:cubicBezTo>
                  <a:pt x="34034" y="26698"/>
                  <a:pt x="43591" y="21501"/>
                  <a:pt x="43591" y="21501"/>
                </a:cubicBezTo>
                <a:cubicBezTo>
                  <a:pt x="53166" y="16028"/>
                  <a:pt x="58117" y="7819"/>
                  <a:pt x="587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589;p58">
            <a:extLst>
              <a:ext uri="{FF2B5EF4-FFF2-40B4-BE49-F238E27FC236}">
                <a16:creationId xmlns:a16="http://schemas.microsoft.com/office/drawing/2014/main" id="{BEAEB194-091B-4C84-A1B2-8CE49D409B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2367" y="130496"/>
            <a:ext cx="2293323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提案動機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DBED1A6-D63F-AF40-B53D-67A8963A2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343" y="1790541"/>
            <a:ext cx="2293322" cy="179053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F5CC62A-81E1-0544-96A6-6DEA62C421AC}"/>
              </a:ext>
            </a:extLst>
          </p:cNvPr>
          <p:cNvSpPr txBox="1"/>
          <p:nvPr/>
        </p:nvSpPr>
        <p:spPr>
          <a:xfrm>
            <a:off x="1498895" y="1406316"/>
            <a:ext cx="111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TW" sz="2800" b="1" dirty="0">
                <a:solidFill>
                  <a:srgbClr val="FF0000"/>
                </a:solidFill>
              </a:rPr>
              <a:t>50%</a:t>
            </a:r>
            <a:endParaRPr kumimoji="1"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Google Shape;212;p36">
            <a:extLst>
              <a:ext uri="{FF2B5EF4-FFF2-40B4-BE49-F238E27FC236}">
                <a16:creationId xmlns:a16="http://schemas.microsoft.com/office/drawing/2014/main" id="{3FEF5563-7474-CD4C-BED3-939162BC77CA}"/>
              </a:ext>
            </a:extLst>
          </p:cNvPr>
          <p:cNvSpPr txBox="1">
            <a:spLocks/>
          </p:cNvSpPr>
          <p:nvPr/>
        </p:nvSpPr>
        <p:spPr>
          <a:xfrm>
            <a:off x="1936231" y="3686543"/>
            <a:ext cx="1349545" cy="32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  <a:buFont typeface="Arial"/>
              <a:buNone/>
            </a:pPr>
            <a:r>
              <a:rPr lang="zh-TW" altLang="en-US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台灣過敏人口</a:t>
            </a:r>
          </a:p>
        </p:txBody>
      </p:sp>
      <p:sp>
        <p:nvSpPr>
          <p:cNvPr id="19" name="Google Shape;212;p36">
            <a:extLst>
              <a:ext uri="{FF2B5EF4-FFF2-40B4-BE49-F238E27FC236}">
                <a16:creationId xmlns:a16="http://schemas.microsoft.com/office/drawing/2014/main" id="{208472BC-5CC5-8444-9A76-A30AF815D452}"/>
              </a:ext>
            </a:extLst>
          </p:cNvPr>
          <p:cNvSpPr txBox="1">
            <a:spLocks/>
          </p:cNvSpPr>
          <p:nvPr/>
        </p:nvSpPr>
        <p:spPr>
          <a:xfrm>
            <a:off x="6235326" y="1765201"/>
            <a:ext cx="1027681" cy="32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  <a:buFont typeface="Arial"/>
              <a:buNone/>
            </a:pPr>
            <a:r>
              <a:rPr lang="zh-TW" altLang="en-US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先天遺傳</a:t>
            </a:r>
          </a:p>
        </p:txBody>
      </p:sp>
      <p:sp>
        <p:nvSpPr>
          <p:cNvPr id="20" name="Google Shape;212;p36">
            <a:extLst>
              <a:ext uri="{FF2B5EF4-FFF2-40B4-BE49-F238E27FC236}">
                <a16:creationId xmlns:a16="http://schemas.microsoft.com/office/drawing/2014/main" id="{2771C7FA-C14B-C64D-86CB-10E159CD4D7E}"/>
              </a:ext>
            </a:extLst>
          </p:cNvPr>
          <p:cNvSpPr txBox="1">
            <a:spLocks/>
          </p:cNvSpPr>
          <p:nvPr/>
        </p:nvSpPr>
        <p:spPr>
          <a:xfrm>
            <a:off x="6235326" y="3391405"/>
            <a:ext cx="1261107" cy="32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  <a:buFont typeface="Arial"/>
              <a:buNone/>
            </a:pPr>
            <a:r>
              <a:rPr lang="zh-TW" altLang="en-US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後天環境影響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92BEED87-A0AE-BC48-8713-34D9C6CA4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512" y="1406316"/>
            <a:ext cx="937965" cy="937965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69E0A3BA-3E40-EB43-A1AA-9725A2E05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3511" y="3041185"/>
            <a:ext cx="937965" cy="93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11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/>
          <p:nvPr/>
        </p:nvSpPr>
        <p:spPr>
          <a:xfrm rot="-5400000" flipH="1">
            <a:off x="7150950" y="-202500"/>
            <a:ext cx="1790538" cy="2195543"/>
          </a:xfrm>
          <a:custGeom>
            <a:avLst/>
            <a:gdLst/>
            <a:ahLst/>
            <a:cxnLst/>
            <a:rect l="l" t="t" r="r" b="b"/>
            <a:pathLst>
              <a:path w="41960" h="51451" extrusionOk="0">
                <a:moveTo>
                  <a:pt x="6508" y="1"/>
                </a:moveTo>
                <a:cubicBezTo>
                  <a:pt x="4266" y="1"/>
                  <a:pt x="2074" y="345"/>
                  <a:pt x="1" y="1022"/>
                </a:cubicBezTo>
                <a:lnTo>
                  <a:pt x="1" y="51451"/>
                </a:lnTo>
                <a:lnTo>
                  <a:pt x="27365" y="51451"/>
                </a:lnTo>
                <a:cubicBezTo>
                  <a:pt x="28929" y="50408"/>
                  <a:pt x="30362" y="48975"/>
                  <a:pt x="31858" y="47150"/>
                </a:cubicBezTo>
                <a:cubicBezTo>
                  <a:pt x="41960" y="34250"/>
                  <a:pt x="29581" y="14052"/>
                  <a:pt x="29581" y="14052"/>
                </a:cubicBezTo>
                <a:cubicBezTo>
                  <a:pt x="23402" y="4508"/>
                  <a:pt x="14624" y="1"/>
                  <a:pt x="65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37"/>
          <p:cNvSpPr/>
          <p:nvPr/>
        </p:nvSpPr>
        <p:spPr>
          <a:xfrm rot="10800000">
            <a:off x="575820" y="4290499"/>
            <a:ext cx="2214416" cy="853001"/>
          </a:xfrm>
          <a:custGeom>
            <a:avLst/>
            <a:gdLst/>
            <a:ahLst/>
            <a:cxnLst/>
            <a:rect l="l" t="t" r="r" b="b"/>
            <a:pathLst>
              <a:path w="58769" h="26698" extrusionOk="0">
                <a:moveTo>
                  <a:pt x="0" y="0"/>
                </a:moveTo>
                <a:cubicBezTo>
                  <a:pt x="4238" y="5995"/>
                  <a:pt x="1632" y="14266"/>
                  <a:pt x="10425" y="22022"/>
                </a:cubicBezTo>
                <a:cubicBezTo>
                  <a:pt x="14403" y="25515"/>
                  <a:pt x="19270" y="26698"/>
                  <a:pt x="24038" y="26698"/>
                </a:cubicBezTo>
                <a:cubicBezTo>
                  <a:pt x="34034" y="26698"/>
                  <a:pt x="43591" y="21501"/>
                  <a:pt x="43591" y="21501"/>
                </a:cubicBezTo>
                <a:cubicBezTo>
                  <a:pt x="53166" y="16028"/>
                  <a:pt x="58117" y="7819"/>
                  <a:pt x="587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589;p58">
            <a:extLst>
              <a:ext uri="{FF2B5EF4-FFF2-40B4-BE49-F238E27FC236}">
                <a16:creationId xmlns:a16="http://schemas.microsoft.com/office/drawing/2014/main" id="{BEAEB194-091B-4C84-A1B2-8CE49D409B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2367" y="130496"/>
            <a:ext cx="2293323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提案動機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FA0BECE4-F41E-884C-AF43-8FEFF050065D}"/>
              </a:ext>
            </a:extLst>
          </p:cNvPr>
          <p:cNvGrpSpPr/>
          <p:nvPr/>
        </p:nvGrpSpPr>
        <p:grpSpPr>
          <a:xfrm>
            <a:off x="2260751" y="295518"/>
            <a:ext cx="3679550" cy="4325965"/>
            <a:chOff x="2187738" y="76775"/>
            <a:chExt cx="3941216" cy="467691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D6403C9-E667-454D-AB35-C45127262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7738" y="76775"/>
              <a:ext cx="3941216" cy="4676910"/>
            </a:xfrm>
            <a:prstGeom prst="rect">
              <a:avLst/>
            </a:prstGeom>
          </p:spPr>
        </p:pic>
        <p:pic>
          <p:nvPicPr>
            <p:cNvPr id="13" name="圖片 12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539E2B2F-022B-EA4F-A619-B04EDF5A6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2204417" y="1315145"/>
              <a:ext cx="526485" cy="526485"/>
            </a:xfrm>
            <a:prstGeom prst="rect">
              <a:avLst/>
            </a:prstGeom>
          </p:spPr>
        </p:pic>
        <p:pic>
          <p:nvPicPr>
            <p:cNvPr id="14" name="圖片 13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7414B757-B0AC-7545-B981-645B520A7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2836490" y="912243"/>
              <a:ext cx="428353" cy="428353"/>
            </a:xfrm>
            <a:prstGeom prst="rect">
              <a:avLst/>
            </a:prstGeom>
          </p:spPr>
        </p:pic>
        <p:pic>
          <p:nvPicPr>
            <p:cNvPr id="15" name="圖片 14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DFA0035D-5B40-4B47-AD4B-A96247FB8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4914567" y="2574866"/>
              <a:ext cx="757411" cy="757411"/>
            </a:xfrm>
            <a:prstGeom prst="rect">
              <a:avLst/>
            </a:prstGeom>
          </p:spPr>
        </p:pic>
        <p:pic>
          <p:nvPicPr>
            <p:cNvPr id="17" name="圖片 16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3D08C60B-9EAA-A54F-9A62-12DE5A554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3294020" y="400208"/>
              <a:ext cx="437536" cy="437536"/>
            </a:xfrm>
            <a:prstGeom prst="rect">
              <a:avLst/>
            </a:prstGeom>
          </p:spPr>
        </p:pic>
        <p:pic>
          <p:nvPicPr>
            <p:cNvPr id="18" name="圖片 17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EF7AB4B7-6DC7-9245-B4A0-3CE5CB719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5067408" y="3522889"/>
              <a:ext cx="757411" cy="757411"/>
            </a:xfrm>
            <a:prstGeom prst="rect">
              <a:avLst/>
            </a:prstGeom>
          </p:spPr>
        </p:pic>
        <p:pic>
          <p:nvPicPr>
            <p:cNvPr id="19" name="圖片 18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351B25D0-E4D9-5E4C-9FC0-F6CEEFAF0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4275420" y="2419994"/>
              <a:ext cx="695837" cy="695837"/>
            </a:xfrm>
            <a:prstGeom prst="rect">
              <a:avLst/>
            </a:prstGeom>
          </p:spPr>
        </p:pic>
        <p:pic>
          <p:nvPicPr>
            <p:cNvPr id="26" name="圖片 25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F42DE4DE-29CF-4944-9334-0CBF619BE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4837016" y="542923"/>
              <a:ext cx="377457" cy="377457"/>
            </a:xfrm>
            <a:prstGeom prst="rect">
              <a:avLst/>
            </a:prstGeom>
          </p:spPr>
        </p:pic>
        <p:pic>
          <p:nvPicPr>
            <p:cNvPr id="27" name="圖片 26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146FDD9D-076B-1344-AC77-008290375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3193088" y="1176502"/>
              <a:ext cx="583365" cy="583365"/>
            </a:xfrm>
            <a:prstGeom prst="rect">
              <a:avLst/>
            </a:prstGeom>
          </p:spPr>
        </p:pic>
        <p:pic>
          <p:nvPicPr>
            <p:cNvPr id="28" name="圖片 27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9B98EA4D-F9AB-6B43-82C7-BB36E797E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4008099" y="817215"/>
              <a:ext cx="428353" cy="428353"/>
            </a:xfrm>
            <a:prstGeom prst="rect">
              <a:avLst/>
            </a:prstGeom>
          </p:spPr>
        </p:pic>
        <p:pic>
          <p:nvPicPr>
            <p:cNvPr id="29" name="圖片 28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85D1BE78-14DA-5540-AC68-ECC8EC4CC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4024321" y="145161"/>
              <a:ext cx="428353" cy="428353"/>
            </a:xfrm>
            <a:prstGeom prst="rect">
              <a:avLst/>
            </a:prstGeom>
          </p:spPr>
        </p:pic>
        <p:pic>
          <p:nvPicPr>
            <p:cNvPr id="30" name="圖片 29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4CC2406A-E2A6-AF40-A076-69D95D952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2778390" y="1618185"/>
              <a:ext cx="428353" cy="428353"/>
            </a:xfrm>
            <a:prstGeom prst="rect">
              <a:avLst/>
            </a:prstGeom>
          </p:spPr>
        </p:pic>
        <p:pic>
          <p:nvPicPr>
            <p:cNvPr id="31" name="圖片 30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B6ACF77F-E6FE-A044-A640-D93246D14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3491103" y="1959705"/>
              <a:ext cx="428353" cy="428353"/>
            </a:xfrm>
            <a:prstGeom prst="rect">
              <a:avLst/>
            </a:prstGeom>
          </p:spPr>
        </p:pic>
        <p:pic>
          <p:nvPicPr>
            <p:cNvPr id="32" name="圖片 31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51B63818-85E6-8D4A-B2BC-965186A19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4009429" y="1485870"/>
              <a:ext cx="428353" cy="428353"/>
            </a:xfrm>
            <a:prstGeom prst="rect">
              <a:avLst/>
            </a:prstGeom>
          </p:spPr>
        </p:pic>
        <p:pic>
          <p:nvPicPr>
            <p:cNvPr id="33" name="圖片 32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A330061D-063E-A84D-86AD-8AF7B7B48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4023530" y="2074493"/>
              <a:ext cx="428353" cy="428353"/>
            </a:xfrm>
            <a:prstGeom prst="rect">
              <a:avLst/>
            </a:prstGeom>
          </p:spPr>
        </p:pic>
        <p:pic>
          <p:nvPicPr>
            <p:cNvPr id="34" name="圖片 33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913A1221-4C59-0B4F-942B-65B1AC78B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4472166" y="1723353"/>
              <a:ext cx="428353" cy="428353"/>
            </a:xfrm>
            <a:prstGeom prst="rect">
              <a:avLst/>
            </a:prstGeom>
          </p:spPr>
        </p:pic>
        <p:pic>
          <p:nvPicPr>
            <p:cNvPr id="35" name="圖片 34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8A3F059A-3B66-6748-A3EF-C23B9789A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4821025" y="1054574"/>
              <a:ext cx="428353" cy="428353"/>
            </a:xfrm>
            <a:prstGeom prst="rect">
              <a:avLst/>
            </a:prstGeom>
          </p:spPr>
        </p:pic>
        <p:pic>
          <p:nvPicPr>
            <p:cNvPr id="36" name="圖片 35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24541AAD-EB72-1440-9C00-4156B215B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4463613" y="687705"/>
              <a:ext cx="349606" cy="349606"/>
            </a:xfrm>
            <a:prstGeom prst="rect">
              <a:avLst/>
            </a:prstGeom>
          </p:spPr>
        </p:pic>
        <p:pic>
          <p:nvPicPr>
            <p:cNvPr id="37" name="圖片 36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6E091DCD-41D7-7B4C-B7E2-1A79307F4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3542811" y="752862"/>
              <a:ext cx="428353" cy="428353"/>
            </a:xfrm>
            <a:prstGeom prst="rect">
              <a:avLst/>
            </a:prstGeom>
          </p:spPr>
        </p:pic>
      </p:grpSp>
      <p:pic>
        <p:nvPicPr>
          <p:cNvPr id="38" name="圖形 37">
            <a:extLst>
              <a:ext uri="{FF2B5EF4-FFF2-40B4-BE49-F238E27FC236}">
                <a16:creationId xmlns:a16="http://schemas.microsoft.com/office/drawing/2014/main" id="{A9A51424-ECC9-BD46-8A14-2312CEBE58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764" y="2366706"/>
            <a:ext cx="2577138" cy="657434"/>
          </a:xfrm>
          <a:prstGeom prst="rect">
            <a:avLst/>
          </a:prstGeom>
        </p:spPr>
      </p:pic>
      <p:sp>
        <p:nvSpPr>
          <p:cNvPr id="39" name="Google Shape;212;p36">
            <a:extLst>
              <a:ext uri="{FF2B5EF4-FFF2-40B4-BE49-F238E27FC236}">
                <a16:creationId xmlns:a16="http://schemas.microsoft.com/office/drawing/2014/main" id="{208472BC-5CC5-8444-9A76-A30AF815D452}"/>
              </a:ext>
            </a:extLst>
          </p:cNvPr>
          <p:cNvSpPr txBox="1">
            <a:spLocks/>
          </p:cNvSpPr>
          <p:nvPr/>
        </p:nvSpPr>
        <p:spPr>
          <a:xfrm>
            <a:off x="277081" y="3279803"/>
            <a:ext cx="2829718" cy="32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  <a:buFont typeface="Arial"/>
              <a:buNone/>
            </a:pPr>
            <a:r>
              <a:rPr lang="zh-TW" altLang="en-US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桃園、中壢、大園、平鎮、龍潭、觀音</a:t>
            </a:r>
          </a:p>
        </p:txBody>
      </p:sp>
      <p:sp>
        <p:nvSpPr>
          <p:cNvPr id="40" name="Google Shape;212;p36">
            <a:extLst>
              <a:ext uri="{FF2B5EF4-FFF2-40B4-BE49-F238E27FC236}">
                <a16:creationId xmlns:a16="http://schemas.microsoft.com/office/drawing/2014/main" id="{707CD0BF-AC4A-FC4F-8B2A-5A1706063553}"/>
              </a:ext>
            </a:extLst>
          </p:cNvPr>
          <p:cNvSpPr txBox="1">
            <a:spLocks/>
          </p:cNvSpPr>
          <p:nvPr/>
        </p:nvSpPr>
        <p:spPr>
          <a:xfrm>
            <a:off x="5766148" y="2366753"/>
            <a:ext cx="2829718" cy="32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  <a:buFont typeface="Arial"/>
              <a:buNone/>
            </a:pPr>
            <a:endParaRPr lang="zh-TW" altLang="en-US" sz="1200" b="1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Google Shape;212;p36">
            <a:extLst>
              <a:ext uri="{FF2B5EF4-FFF2-40B4-BE49-F238E27FC236}">
                <a16:creationId xmlns:a16="http://schemas.microsoft.com/office/drawing/2014/main" id="{DC4DC6C8-F4CC-6C4F-AE8F-AA93A0629612}"/>
              </a:ext>
            </a:extLst>
          </p:cNvPr>
          <p:cNvSpPr txBox="1">
            <a:spLocks/>
          </p:cNvSpPr>
          <p:nvPr/>
        </p:nvSpPr>
        <p:spPr>
          <a:xfrm>
            <a:off x="6866870" y="2528588"/>
            <a:ext cx="1646862" cy="32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  <a:buFont typeface="Arial"/>
              <a:buNone/>
            </a:pPr>
            <a:r>
              <a:rPr lang="zh-TW" altLang="en-US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個簡易版測站</a:t>
            </a:r>
            <a:endParaRPr lang="en-US" altLang="zh-TW" sz="1200" b="1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dist">
              <a:spcAft>
                <a:spcPts val="1200"/>
              </a:spcAft>
              <a:buFont typeface="Arial"/>
              <a:buNone/>
            </a:pPr>
            <a:r>
              <a:rPr lang="zh-TW" altLang="en-US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覆蓋更全面</a:t>
            </a:r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A55B4ECC-8D3E-8A47-8F69-99AADD8C6D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4454" y="2516166"/>
            <a:ext cx="696969" cy="69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119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/>
          <p:nvPr/>
        </p:nvSpPr>
        <p:spPr>
          <a:xfrm rot="-5400000" flipH="1">
            <a:off x="7150950" y="-202500"/>
            <a:ext cx="1790538" cy="2195543"/>
          </a:xfrm>
          <a:custGeom>
            <a:avLst/>
            <a:gdLst/>
            <a:ahLst/>
            <a:cxnLst/>
            <a:rect l="l" t="t" r="r" b="b"/>
            <a:pathLst>
              <a:path w="41960" h="51451" extrusionOk="0">
                <a:moveTo>
                  <a:pt x="6508" y="1"/>
                </a:moveTo>
                <a:cubicBezTo>
                  <a:pt x="4266" y="1"/>
                  <a:pt x="2074" y="345"/>
                  <a:pt x="1" y="1022"/>
                </a:cubicBezTo>
                <a:lnTo>
                  <a:pt x="1" y="51451"/>
                </a:lnTo>
                <a:lnTo>
                  <a:pt x="27365" y="51451"/>
                </a:lnTo>
                <a:cubicBezTo>
                  <a:pt x="28929" y="50408"/>
                  <a:pt x="30362" y="48975"/>
                  <a:pt x="31858" y="47150"/>
                </a:cubicBezTo>
                <a:cubicBezTo>
                  <a:pt x="41960" y="34250"/>
                  <a:pt x="29581" y="14052"/>
                  <a:pt x="29581" y="14052"/>
                </a:cubicBezTo>
                <a:cubicBezTo>
                  <a:pt x="23402" y="4508"/>
                  <a:pt x="14624" y="1"/>
                  <a:pt x="65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37"/>
          <p:cNvSpPr/>
          <p:nvPr/>
        </p:nvSpPr>
        <p:spPr>
          <a:xfrm rot="10800000">
            <a:off x="0" y="4290499"/>
            <a:ext cx="2214416" cy="853001"/>
          </a:xfrm>
          <a:custGeom>
            <a:avLst/>
            <a:gdLst/>
            <a:ahLst/>
            <a:cxnLst/>
            <a:rect l="l" t="t" r="r" b="b"/>
            <a:pathLst>
              <a:path w="58769" h="26698" extrusionOk="0">
                <a:moveTo>
                  <a:pt x="0" y="0"/>
                </a:moveTo>
                <a:cubicBezTo>
                  <a:pt x="4238" y="5995"/>
                  <a:pt x="1632" y="14266"/>
                  <a:pt x="10425" y="22022"/>
                </a:cubicBezTo>
                <a:cubicBezTo>
                  <a:pt x="14403" y="25515"/>
                  <a:pt x="19270" y="26698"/>
                  <a:pt x="24038" y="26698"/>
                </a:cubicBezTo>
                <a:cubicBezTo>
                  <a:pt x="34034" y="26698"/>
                  <a:pt x="43591" y="21501"/>
                  <a:pt x="43591" y="21501"/>
                </a:cubicBezTo>
                <a:cubicBezTo>
                  <a:pt x="53166" y="16028"/>
                  <a:pt x="58117" y="7819"/>
                  <a:pt x="587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589;p58">
            <a:extLst>
              <a:ext uri="{FF2B5EF4-FFF2-40B4-BE49-F238E27FC236}">
                <a16:creationId xmlns:a16="http://schemas.microsoft.com/office/drawing/2014/main" id="{BEAEB194-091B-4C84-A1B2-8CE49D409B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2367" y="130496"/>
            <a:ext cx="2293323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提案動機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014476-943E-9D43-A85B-6D3F3974E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3500" y1="56400" x2="33500" y2="56400"/>
                        <a14:foregroundMark x1="38900" y1="39700" x2="38900" y2="39700"/>
                        <a14:foregroundMark x1="40300" y1="35100" x2="56500" y2="34800"/>
                        <a14:foregroundMark x1="56500" y1="34800" x2="57800" y2="34800"/>
                        <a14:foregroundMark x1="34300" y1="52900" x2="31900" y2="65100"/>
                        <a14:foregroundMark x1="24100" y1="77200" x2="42700" y2="76400"/>
                        <a14:foregroundMark x1="34300" y1="74300" x2="34600" y2="54500"/>
                        <a14:foregroundMark x1="24100" y1="77200" x2="42700" y2="76200"/>
                        <a14:foregroundMark x1="49700" y1="76400" x2="57600" y2="74000"/>
                        <a14:foregroundMark x1="51900" y1="54000" x2="51600" y2="59900"/>
                        <a14:foregroundMark x1="51900" y1="54500" x2="51600" y2="61000"/>
                        <a14:foregroundMark x1="53000" y1="55100" x2="52700" y2="62100"/>
                        <a14:foregroundMark x1="65400" y1="59100" x2="65400" y2="63700"/>
                        <a14:foregroundMark x1="65400" y1="59400" x2="65400" y2="59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43289" y="687601"/>
            <a:ext cx="1035334" cy="103533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1406A20-E6B7-E840-9FAF-27C46DF235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7000" y1="36700" x2="55300" y2="50200"/>
                        <a14:foregroundMark x1="55300" y1="50200" x2="61900" y2="54800"/>
                        <a14:foregroundMark x1="66500" y1="38100" x2="43600" y2="60800"/>
                        <a14:foregroundMark x1="43600" y1="60800" x2="43200" y2="61000"/>
                        <a14:foregroundMark x1="35900" y1="44000" x2="43500" y2="43700"/>
                        <a14:foregroundMark x1="31400" y1="43700" x2="29200" y2="44300"/>
                        <a14:foregroundMark x1="18600" y1="53200" x2="18900" y2="57000"/>
                        <a14:foregroundMark x1="20000" y1="54000" x2="19200" y2="57000"/>
                        <a14:foregroundMark x1="24100" y1="48100" x2="24100" y2="481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10638" y="1636310"/>
            <a:ext cx="927667" cy="92766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CCAE68C1-19C1-1C45-95BD-CF9EE9D2BD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0672" y="2671644"/>
            <a:ext cx="680568" cy="680568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437BA74E-5F0D-CF47-914F-321CAE551E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0672" y="3619226"/>
            <a:ext cx="680568" cy="680568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7E50DFCD-9DA1-554C-A01A-D5DFBCB1B4A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2681206" y="2933654"/>
            <a:ext cx="680568" cy="685572"/>
          </a:xfrm>
          <a:prstGeom prst="rect">
            <a:avLst/>
          </a:prstGeom>
        </p:spPr>
      </p:pic>
      <p:pic>
        <p:nvPicPr>
          <p:cNvPr id="23" name="圖片 22" descr="一張含有 文字, 電子用品 的圖片&#10;&#10;自動產生的描述">
            <a:extLst>
              <a:ext uri="{FF2B5EF4-FFF2-40B4-BE49-F238E27FC236}">
                <a16:creationId xmlns:a16="http://schemas.microsoft.com/office/drawing/2014/main" id="{B0689C03-73A6-2846-8674-06AF2D888C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2785" y="1914233"/>
            <a:ext cx="757411" cy="757411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1E938FBA-64C0-3843-9F23-82A6914721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2367" y="1932421"/>
            <a:ext cx="1420864" cy="1420864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53B43543-46C3-DE4D-894A-67FE280DD96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26798" y="1650101"/>
            <a:ext cx="1843297" cy="1843297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71CC92DF-872F-B747-9904-3480D69D40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61387" y="2475023"/>
            <a:ext cx="393241" cy="393241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E5D693F7-81EC-EA41-85B2-727E802526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22145" y="2475022"/>
            <a:ext cx="393241" cy="393241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F4B6EE5E-DE5C-7E48-8B73-95C1B87A64E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17285" y="3422605"/>
            <a:ext cx="393241" cy="393241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EC723F8F-EBC4-804A-A25A-75B8F34AA9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27649" y="1606289"/>
            <a:ext cx="393241" cy="393241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529BA38C-5E33-E548-87AB-CB74AF68624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05654" y="2446232"/>
            <a:ext cx="393241" cy="39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6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8" name="Google Shape;478;p52"/>
          <p:cNvGraphicFramePr/>
          <p:nvPr>
            <p:extLst>
              <p:ext uri="{D42A27DB-BD31-4B8C-83A1-F6EECF244321}">
                <p14:modId xmlns:p14="http://schemas.microsoft.com/office/powerpoint/2010/main" val="2378711852"/>
              </p:ext>
            </p:extLst>
          </p:nvPr>
        </p:nvGraphicFramePr>
        <p:xfrm>
          <a:off x="405184" y="1066054"/>
          <a:ext cx="8218302" cy="3560046"/>
        </p:xfrm>
        <a:graphic>
          <a:graphicData uri="http://schemas.openxmlformats.org/drawingml/2006/table">
            <a:tbl>
              <a:tblPr>
                <a:noFill/>
                <a:tableStyleId>{A158AC6F-38D9-46B4-8238-27D36BA84928}</a:tableStyleId>
              </a:tblPr>
              <a:tblGrid>
                <a:gridCol w="1341238">
                  <a:extLst>
                    <a:ext uri="{9D8B030D-6E8A-4147-A177-3AD203B41FA5}">
                      <a16:colId xmlns:a16="http://schemas.microsoft.com/office/drawing/2014/main" val="2624574520"/>
                    </a:ext>
                  </a:extLst>
                </a:gridCol>
                <a:gridCol w="1042404">
                  <a:extLst>
                    <a:ext uri="{9D8B030D-6E8A-4147-A177-3AD203B41FA5}">
                      <a16:colId xmlns:a16="http://schemas.microsoft.com/office/drawing/2014/main" val="3175894610"/>
                    </a:ext>
                  </a:extLst>
                </a:gridCol>
                <a:gridCol w="1191821">
                  <a:extLst>
                    <a:ext uri="{9D8B030D-6E8A-4147-A177-3AD203B41FA5}">
                      <a16:colId xmlns:a16="http://schemas.microsoft.com/office/drawing/2014/main" val="4160907529"/>
                    </a:ext>
                  </a:extLst>
                </a:gridCol>
                <a:gridCol w="1191821">
                  <a:extLst>
                    <a:ext uri="{9D8B030D-6E8A-4147-A177-3AD203B41FA5}">
                      <a16:colId xmlns:a16="http://schemas.microsoft.com/office/drawing/2014/main" val="3480559250"/>
                    </a:ext>
                  </a:extLst>
                </a:gridCol>
                <a:gridCol w="1191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1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chemeClr val="dk2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100" b="1" dirty="0">
                          <a:solidFill>
                            <a:schemeClr val="dk2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Darker Grotesque"/>
                          <a:sym typeface="Darker Grotesque"/>
                        </a:rPr>
                        <a:t>郭奕璋</a:t>
                      </a:r>
                      <a:endParaRPr sz="2100" b="1" dirty="0">
                        <a:solidFill>
                          <a:schemeClr val="dk2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100" b="1" dirty="0">
                          <a:solidFill>
                            <a:schemeClr val="dk2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Darker Grotesque"/>
                          <a:sym typeface="Darker Grotesque"/>
                        </a:rPr>
                        <a:t>陳曉東</a:t>
                      </a:r>
                      <a:endParaRPr sz="2100" b="1" dirty="0">
                        <a:solidFill>
                          <a:schemeClr val="dk2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100" b="1" dirty="0">
                          <a:solidFill>
                            <a:schemeClr val="dk2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Darker Grotesque"/>
                          <a:sym typeface="Darker Grotesque"/>
                        </a:rPr>
                        <a:t>李姿慧</a:t>
                      </a:r>
                      <a:endParaRPr sz="2100" b="1" dirty="0">
                        <a:solidFill>
                          <a:schemeClr val="dk2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100" b="1" dirty="0">
                          <a:solidFill>
                            <a:schemeClr val="dk2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Darker Grotesque"/>
                          <a:sym typeface="Darker Grotesque"/>
                        </a:rPr>
                        <a:t>陳鐿壬</a:t>
                      </a:r>
                      <a:endParaRPr sz="2100" b="1" dirty="0">
                        <a:solidFill>
                          <a:schemeClr val="dk2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100" b="1" dirty="0">
                          <a:solidFill>
                            <a:schemeClr val="dk2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Darker Grotesque"/>
                          <a:sym typeface="Darker Grotesque"/>
                        </a:rPr>
                        <a:t>劉佩萱</a:t>
                      </a:r>
                      <a:endParaRPr sz="2100" b="1" dirty="0">
                        <a:solidFill>
                          <a:schemeClr val="dk2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100" b="1" dirty="0">
                          <a:solidFill>
                            <a:schemeClr val="dk2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Darker Grotesque"/>
                          <a:sym typeface="Darker Grotesque"/>
                        </a:rPr>
                        <a:t>王浤宇</a:t>
                      </a:r>
                      <a:endParaRPr sz="2100" b="1" dirty="0">
                        <a:solidFill>
                          <a:schemeClr val="dk2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2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200" b="1" dirty="0">
                          <a:solidFill>
                            <a:schemeClr val="accent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Darker Grotesque"/>
                          <a:sym typeface="Darker Grotesque"/>
                        </a:rPr>
                        <a:t>資料蒐整</a:t>
                      </a:r>
                      <a:endParaRPr sz="1200" b="1" dirty="0">
                        <a:solidFill>
                          <a:schemeClr val="accent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dirty="0">
                        <a:solidFill>
                          <a:srgbClr val="322824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52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err="1">
                          <a:solidFill>
                            <a:schemeClr val="accent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Darker Grotesque"/>
                          <a:sym typeface="Darker Grotesque"/>
                        </a:rPr>
                        <a:t>IoT裝置</a:t>
                      </a:r>
                      <a:endParaRPr sz="1200" b="1" dirty="0">
                        <a:solidFill>
                          <a:schemeClr val="accent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dirty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52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err="1">
                          <a:solidFill>
                            <a:schemeClr val="accent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Darker Grotesque"/>
                          <a:sym typeface="Darker Grotesque"/>
                        </a:rPr>
                        <a:t>LineBot</a:t>
                      </a:r>
                      <a:endParaRPr sz="1200" b="1" dirty="0">
                        <a:solidFill>
                          <a:schemeClr val="accent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5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accent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Darker Grotesque"/>
                          <a:sym typeface="Darker Grotesque"/>
                        </a:rPr>
                        <a:t>模型訓練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5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accent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Darker Grotesque"/>
                          <a:sym typeface="Darker Grotesque"/>
                        </a:rPr>
                        <a:t>雲端架構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801214"/>
                  </a:ext>
                </a:extLst>
              </a:tr>
              <a:tr h="5095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accent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Darker Grotesque"/>
                          <a:sym typeface="Darker Grotesque"/>
                        </a:rPr>
                        <a:t>簡報與影片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514382"/>
                  </a:ext>
                </a:extLst>
              </a:tr>
            </a:tbl>
          </a:graphicData>
        </a:graphic>
      </p:graphicFrame>
      <p:sp>
        <p:nvSpPr>
          <p:cNvPr id="479" name="Google Shape;479;p52"/>
          <p:cNvSpPr/>
          <p:nvPr/>
        </p:nvSpPr>
        <p:spPr>
          <a:xfrm rot="-5400271">
            <a:off x="7131866" y="-418868"/>
            <a:ext cx="1593233" cy="2430909"/>
          </a:xfrm>
          <a:custGeom>
            <a:avLst/>
            <a:gdLst/>
            <a:ahLst/>
            <a:cxnLst/>
            <a:rect l="l" t="t" r="r" b="b"/>
            <a:pathLst>
              <a:path w="50232" h="53453" extrusionOk="0">
                <a:moveTo>
                  <a:pt x="44540" y="0"/>
                </a:moveTo>
                <a:cubicBezTo>
                  <a:pt x="39588" y="0"/>
                  <a:pt x="34551" y="1832"/>
                  <a:pt x="30425" y="5958"/>
                </a:cubicBezTo>
                <a:cubicBezTo>
                  <a:pt x="29060" y="7323"/>
                  <a:pt x="27887" y="8887"/>
                  <a:pt x="27037" y="10649"/>
                </a:cubicBezTo>
                <a:cubicBezTo>
                  <a:pt x="20199" y="24461"/>
                  <a:pt x="29904" y="34167"/>
                  <a:pt x="18437" y="41662"/>
                </a:cubicBezTo>
                <a:cubicBezTo>
                  <a:pt x="9055" y="47786"/>
                  <a:pt x="2347" y="48891"/>
                  <a:pt x="1" y="53452"/>
                </a:cubicBezTo>
                <a:lnTo>
                  <a:pt x="50232" y="53452"/>
                </a:lnTo>
                <a:lnTo>
                  <a:pt x="50232" y="808"/>
                </a:lnTo>
                <a:cubicBezTo>
                  <a:pt x="48387" y="279"/>
                  <a:pt x="46470" y="0"/>
                  <a:pt x="44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52"/>
          <p:cNvSpPr/>
          <p:nvPr/>
        </p:nvSpPr>
        <p:spPr>
          <a:xfrm rot="10800000" flipH="1">
            <a:off x="52799" y="4507116"/>
            <a:ext cx="1408105" cy="639684"/>
          </a:xfrm>
          <a:custGeom>
            <a:avLst/>
            <a:gdLst/>
            <a:ahLst/>
            <a:cxnLst/>
            <a:rect l="l" t="t" r="r" b="b"/>
            <a:pathLst>
              <a:path w="58769" h="26698" extrusionOk="0">
                <a:moveTo>
                  <a:pt x="0" y="0"/>
                </a:moveTo>
                <a:cubicBezTo>
                  <a:pt x="4238" y="5995"/>
                  <a:pt x="1632" y="14266"/>
                  <a:pt x="10425" y="22022"/>
                </a:cubicBezTo>
                <a:cubicBezTo>
                  <a:pt x="14403" y="25515"/>
                  <a:pt x="19270" y="26698"/>
                  <a:pt x="24038" y="26698"/>
                </a:cubicBezTo>
                <a:cubicBezTo>
                  <a:pt x="34034" y="26698"/>
                  <a:pt x="43591" y="21501"/>
                  <a:pt x="43591" y="21501"/>
                </a:cubicBezTo>
                <a:cubicBezTo>
                  <a:pt x="53166" y="16028"/>
                  <a:pt x="58117" y="7819"/>
                  <a:pt x="587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89;p58">
            <a:extLst>
              <a:ext uri="{FF2B5EF4-FFF2-40B4-BE49-F238E27FC236}">
                <a16:creationId xmlns:a16="http://schemas.microsoft.com/office/drawing/2014/main" id="{63E702EF-3BFD-4848-AF40-56DEB0B643C5}"/>
              </a:ext>
            </a:extLst>
          </p:cNvPr>
          <p:cNvSpPr txBox="1">
            <a:spLocks/>
          </p:cNvSpPr>
          <p:nvPr/>
        </p:nvSpPr>
        <p:spPr>
          <a:xfrm>
            <a:off x="252367" y="130496"/>
            <a:ext cx="5255979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20" b="1" i="0" u="none" strike="noStrike" cap="none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990"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團隊分工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384B2EC-E941-BE4F-8BD5-128AD26205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55130" y="1593299"/>
            <a:ext cx="440935" cy="44417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9DE1050-D168-C54E-8ED2-FFD1D9E839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42525" y="2127573"/>
            <a:ext cx="440935" cy="44417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95A12D0-6A3A-604E-A9C9-46DC58B6B0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93867" y="2623988"/>
            <a:ext cx="440935" cy="44417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9DE1050-D168-C54E-8ED2-FFD1D9E839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508346" y="3132256"/>
            <a:ext cx="440935" cy="44417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9DE1050-D168-C54E-8ED2-FFD1D9E839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12965" y="3633269"/>
            <a:ext cx="440935" cy="44417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366DEC9-C60B-C24F-A89A-5C782FA2A3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45667" y="4181923"/>
            <a:ext cx="440935" cy="44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70014"/>
      </p:ext>
    </p:extLst>
  </p:cSld>
  <p:clrMapOvr>
    <a:masterClrMapping/>
  </p:clrMapOvr>
</p:sld>
</file>

<file path=ppt/theme/theme1.xml><?xml version="1.0" encoding="utf-8"?>
<a:theme xmlns:a="http://schemas.openxmlformats.org/drawingml/2006/main" name="Rehab Therapy HealthCare Center by Slidesgo">
  <a:themeElements>
    <a:clrScheme name="Simple Light">
      <a:dk1>
        <a:srgbClr val="3C3C3B"/>
      </a:dk1>
      <a:lt1>
        <a:srgbClr val="FFFFFF"/>
      </a:lt1>
      <a:dk2>
        <a:srgbClr val="F9F6E3"/>
      </a:dk2>
      <a:lt2>
        <a:srgbClr val="FFFFFF"/>
      </a:lt2>
      <a:accent1>
        <a:srgbClr val="39996E"/>
      </a:accent1>
      <a:accent2>
        <a:srgbClr val="F9F6E3"/>
      </a:accent2>
      <a:accent3>
        <a:srgbClr val="FFC167"/>
      </a:accent3>
      <a:accent4>
        <a:srgbClr val="FFC167"/>
      </a:accent4>
      <a:accent5>
        <a:srgbClr val="39996E"/>
      </a:accent5>
      <a:accent6>
        <a:srgbClr val="FFC167"/>
      </a:accent6>
      <a:hlink>
        <a:srgbClr val="3C3C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200</Words>
  <Application>Microsoft Macintosh PowerPoint</Application>
  <PresentationFormat>如螢幕大小 (16:9)</PresentationFormat>
  <Paragraphs>70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Darker Grotesque</vt:lpstr>
      <vt:lpstr>微軟正黑體</vt:lpstr>
      <vt:lpstr>Cambria Math</vt:lpstr>
      <vt:lpstr>Arial</vt:lpstr>
      <vt:lpstr>微軟正黑體</vt:lpstr>
      <vt:lpstr>Fira Sans</vt:lpstr>
      <vt:lpstr>Rehab Therapy HealthCare Center by Slidesgo</vt:lpstr>
      <vt:lpstr>Air@IoT</vt:lpstr>
      <vt:lpstr>組員介紹</vt:lpstr>
      <vt:lpstr>01</vt:lpstr>
      <vt:lpstr>提案動機</vt:lpstr>
      <vt:lpstr>提案動機</vt:lpstr>
      <vt:lpstr>提案動機</vt:lpstr>
      <vt:lpstr>提案動機</vt:lpstr>
      <vt:lpstr>提案動機</vt:lpstr>
      <vt:lpstr>PowerPoint 簡報</vt:lpstr>
      <vt:lpstr>結論</vt:lpstr>
      <vt:lpstr>PowerPoint 簡報</vt:lpstr>
      <vt:lpstr>PowerPoint 簡報</vt:lpstr>
      <vt:lpstr>謝謝大家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Air@IOT</dc:title>
  <dc:creator>劉佩萱</dc:creator>
  <cp:lastModifiedBy>Yee Yee</cp:lastModifiedBy>
  <cp:revision>17</cp:revision>
  <dcterms:modified xsi:type="dcterms:W3CDTF">2021-12-26T13:22:41Z</dcterms:modified>
</cp:coreProperties>
</file>