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70" r:id="rId6"/>
    <p:sldId id="284" r:id="rId7"/>
    <p:sldId id="265" r:id="rId8"/>
    <p:sldId id="259" r:id="rId9"/>
    <p:sldId id="269" r:id="rId10"/>
    <p:sldId id="271" r:id="rId11"/>
    <p:sldId id="260" r:id="rId12"/>
    <p:sldId id="266" r:id="rId13"/>
    <p:sldId id="272" r:id="rId14"/>
    <p:sldId id="263" r:id="rId15"/>
    <p:sldId id="267" r:id="rId16"/>
    <p:sldId id="273" r:id="rId17"/>
    <p:sldId id="274" r:id="rId18"/>
    <p:sldId id="264" r:id="rId19"/>
    <p:sldId id="268" r:id="rId20"/>
    <p:sldId id="275" r:id="rId21"/>
    <p:sldId id="276" r:id="rId22"/>
    <p:sldId id="277" r:id="rId23"/>
    <p:sldId id="278" r:id="rId24"/>
    <p:sldId id="282" r:id="rId25"/>
    <p:sldId id="283" r:id="rId26"/>
    <p:sldId id="280" r:id="rId27"/>
    <p:sldId id="281" r:id="rId28"/>
    <p:sldId id="262" r:id="rId29"/>
    <p:sldId id="26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C9D46-3D9D-4BF7-93F0-5B29C7899C57}" v="11" dt="2022-11-29T09:23:4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자동장치이(가) 표시된 사진&#10;&#10;자동 생성된 설명">
            <a:extLst>
              <a:ext uri="{FF2B5EF4-FFF2-40B4-BE49-F238E27FC236}">
                <a16:creationId xmlns:a16="http://schemas.microsoft.com/office/drawing/2014/main" id="{2A6A1F21-41EB-9B5B-93F5-E814DF6DF2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409"/>
            <a:ext cx="5459277" cy="6187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D0B46-939D-FDD6-0FAE-742BAA71773B}"/>
              </a:ext>
            </a:extLst>
          </p:cNvPr>
          <p:cNvSpPr txBox="1"/>
          <p:nvPr/>
        </p:nvSpPr>
        <p:spPr>
          <a:xfrm>
            <a:off x="912967" y="2855234"/>
            <a:ext cx="463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+mj-lt"/>
              </a:rPr>
              <a:t>ROBOOK</a:t>
            </a:r>
            <a:endParaRPr lang="ko-KR" altLang="en-US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852888" y="2716328"/>
            <a:ext cx="463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+mj-lt"/>
              </a:rPr>
              <a:t>ROBOOK</a:t>
            </a:r>
            <a:endParaRPr lang="ko-KR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996059" cy="1415772"/>
            <a:chOff x="901700" y="2721114"/>
            <a:chExt cx="1996059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4268100" y="476728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chemeClr val="bg1"/>
                </a:solidFill>
                <a:latin typeface="+mj-ea"/>
                <a:ea typeface="+mj-ea"/>
              </a:rPr>
              <a:t>태그 인식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763026" y="4862453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앱과의 통신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570232" y="269637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책  운반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		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2388795" cy="1415772"/>
            <a:chOff x="901700" y="2721114"/>
            <a:chExt cx="2388795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2388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결과 동영상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동영상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86515" y="320352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Chapter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86685" y="2532040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96385" y="2532040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44734" y="2718917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53479" y="2765208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특이사항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86685" y="3851541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96385" y="3851541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55369" y="4048756"/>
            <a:ext cx="38023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53479" y="4063446"/>
            <a:ext cx="697178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개발결과 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: 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소프트웨어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주요 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86685" y="517104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96385" y="517104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5369" y="5368257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53479" y="5382947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 동영상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0353CC-FBE5-BB16-7D3A-8287B9EA4AE0}"/>
              </a:ext>
            </a:extLst>
          </p:cNvPr>
          <p:cNvSpPr/>
          <p:nvPr/>
        </p:nvSpPr>
        <p:spPr>
          <a:xfrm>
            <a:off x="1286685" y="123257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284CB-E0AD-E3E7-8034-AD362DBA0452}"/>
              </a:ext>
            </a:extLst>
          </p:cNvPr>
          <p:cNvSpPr/>
          <p:nvPr/>
        </p:nvSpPr>
        <p:spPr>
          <a:xfrm>
            <a:off x="2696385" y="123257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68A8F-AD2F-7FBC-258C-46ADAAB381BB}"/>
              </a:ext>
            </a:extLst>
          </p:cNvPr>
          <p:cNvSpPr txBox="1"/>
          <p:nvPr/>
        </p:nvSpPr>
        <p:spPr>
          <a:xfrm>
            <a:off x="1620689" y="1419450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3D8BD-1291-7AB0-AE93-DC6521827839}"/>
              </a:ext>
            </a:extLst>
          </p:cNvPr>
          <p:cNvSpPr txBox="1"/>
          <p:nvPr/>
        </p:nvSpPr>
        <p:spPr>
          <a:xfrm>
            <a:off x="2953479" y="1465741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동기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4C967-576A-48E1-BD05-7B39589ED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개발 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7" y="1401861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272360" y="4635546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책  찾기 번거로움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E74C847-0119-CED7-E723-96FDB0D5556A}"/>
              </a:ext>
            </a:extLst>
          </p:cNvPr>
          <p:cNvSpPr/>
          <p:nvPr/>
        </p:nvSpPr>
        <p:spPr>
          <a:xfrm>
            <a:off x="4757973" y="1330143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휘갈겨 쓰다 단색으로 채워진">
            <a:extLst>
              <a:ext uri="{FF2B5EF4-FFF2-40B4-BE49-F238E27FC236}">
                <a16:creationId xmlns:a16="http://schemas.microsoft.com/office/drawing/2014/main" id="{164E0222-48BA-786F-F02E-56C773F7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033" y="2571945"/>
            <a:ext cx="1918398" cy="1918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15E9CC-01E8-70F0-FD02-17B2E26D8686}"/>
              </a:ext>
            </a:extLst>
          </p:cNvPr>
          <p:cNvSpPr txBox="1"/>
          <p:nvPr/>
        </p:nvSpPr>
        <p:spPr>
          <a:xfrm>
            <a:off x="4561233" y="4563828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반납대에 계속해서 책이 쌓임</a:t>
            </a:r>
          </a:p>
        </p:txBody>
      </p:sp>
    </p:spTree>
    <p:extLst>
      <p:ext uri="{BB962C8B-B14F-4D97-AF65-F5344CB8AC3E}">
        <p14:creationId xmlns:p14="http://schemas.microsoft.com/office/powerpoint/2010/main" val="10418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개발 특이사항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7" y="1401861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003054" y="4635546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 err="1"/>
              <a:t>다이나믹셀</a:t>
            </a:r>
            <a:r>
              <a:rPr lang="ko-KR" altLang="en-US" sz="2400" spc="-300" dirty="0"/>
              <a:t>  패킷 제어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75C8A-A550-0A96-7B31-AD1BF7C852CD}"/>
              </a:ext>
            </a:extLst>
          </p:cNvPr>
          <p:cNvSpPr txBox="1"/>
          <p:nvPr/>
        </p:nvSpPr>
        <p:spPr>
          <a:xfrm>
            <a:off x="355446" y="5251100"/>
            <a:ext cx="404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통해 </a:t>
            </a:r>
            <a:r>
              <a:rPr lang="ko-KR" altLang="en-US" dirty="0" err="1"/>
              <a:t>다이나믹셀을</a:t>
            </a:r>
            <a:r>
              <a:rPr lang="ko-KR" altLang="en-US" dirty="0"/>
              <a:t> 제어하기 위해 패킷 제어 방식을 사용했는데 생소한 방식이라 어려움을 겪음</a:t>
            </a:r>
            <a:r>
              <a:rPr lang="en-US" altLang="ko-KR" dirty="0"/>
              <a:t>-&gt;</a:t>
            </a:r>
            <a:r>
              <a:rPr lang="ko-KR" altLang="en-US" dirty="0" err="1"/>
              <a:t>다이나믹셀</a:t>
            </a:r>
            <a:r>
              <a:rPr lang="ko-KR" altLang="en-US" dirty="0"/>
              <a:t> 프로토콜을 이해하여 해결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4C847-0119-CED7-E723-96FDB0D5556A}"/>
              </a:ext>
            </a:extLst>
          </p:cNvPr>
          <p:cNvSpPr/>
          <p:nvPr/>
        </p:nvSpPr>
        <p:spPr>
          <a:xfrm>
            <a:off x="4757973" y="1330143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휘갈겨 쓰다 단색으로 채워진">
            <a:extLst>
              <a:ext uri="{FF2B5EF4-FFF2-40B4-BE49-F238E27FC236}">
                <a16:creationId xmlns:a16="http://schemas.microsoft.com/office/drawing/2014/main" id="{164E0222-48BA-786F-F02E-56C773F7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033" y="2571945"/>
            <a:ext cx="1918398" cy="1918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15E9CC-01E8-70F0-FD02-17B2E26D8686}"/>
              </a:ext>
            </a:extLst>
          </p:cNvPr>
          <p:cNvSpPr txBox="1"/>
          <p:nvPr/>
        </p:nvSpPr>
        <p:spPr>
          <a:xfrm>
            <a:off x="5977483" y="4563828"/>
            <a:ext cx="72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AA4B3-6B78-7531-3550-56ED01A423DF}"/>
              </a:ext>
            </a:extLst>
          </p:cNvPr>
          <p:cNvSpPr txBox="1"/>
          <p:nvPr/>
        </p:nvSpPr>
        <p:spPr>
          <a:xfrm>
            <a:off x="4448112" y="5179382"/>
            <a:ext cx="404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책을 집기 위한 </a:t>
            </a:r>
            <a:r>
              <a:rPr lang="ko-KR" altLang="en-US" dirty="0" err="1"/>
              <a:t>그리퍼</a:t>
            </a:r>
            <a:r>
              <a:rPr lang="ko-KR" altLang="en-US" dirty="0"/>
              <a:t> 설계에 어려움을 겪음</a:t>
            </a:r>
            <a:r>
              <a:rPr lang="en-US" altLang="ko-KR" dirty="0"/>
              <a:t>-&gt;</a:t>
            </a:r>
            <a:r>
              <a:rPr lang="ko-KR" altLang="en-US" dirty="0"/>
              <a:t>모터에 연결하기 쉽고 책의 넓은 면적을 잡을 수 있도록 </a:t>
            </a:r>
            <a:r>
              <a:rPr lang="en-US" altLang="ko-KR" dirty="0"/>
              <a:t>T</a:t>
            </a:r>
            <a:r>
              <a:rPr lang="ko-KR" altLang="en-US" dirty="0"/>
              <a:t>자 형태의 </a:t>
            </a:r>
            <a:r>
              <a:rPr lang="ko-KR" altLang="en-US" dirty="0" err="1"/>
              <a:t>그리퍼</a:t>
            </a:r>
            <a:r>
              <a:rPr lang="ko-KR" altLang="en-US" dirty="0"/>
              <a:t> 설계로 해결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6B6C4BE-EE88-7C71-50AC-AB062112DE14}"/>
              </a:ext>
            </a:extLst>
          </p:cNvPr>
          <p:cNvSpPr/>
          <p:nvPr/>
        </p:nvSpPr>
        <p:spPr>
          <a:xfrm>
            <a:off x="8565683" y="124946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휘갈겨 쓰다 단색으로 채워진">
            <a:extLst>
              <a:ext uri="{FF2B5EF4-FFF2-40B4-BE49-F238E27FC236}">
                <a16:creationId xmlns:a16="http://schemas.microsoft.com/office/drawing/2014/main" id="{205BF2E0-D5C1-BA00-983E-69D16ABF5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743" y="2491262"/>
            <a:ext cx="1918398" cy="19183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93B4C7-A833-EFF0-480C-1D3E04C99880}"/>
              </a:ext>
            </a:extLst>
          </p:cNvPr>
          <p:cNvSpPr txBox="1"/>
          <p:nvPr/>
        </p:nvSpPr>
        <p:spPr>
          <a:xfrm>
            <a:off x="9492647" y="4483145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촬영 실수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88FD4A-79F3-03ED-4EB6-88799861D677}"/>
              </a:ext>
            </a:extLst>
          </p:cNvPr>
          <p:cNvSpPr txBox="1"/>
          <p:nvPr/>
        </p:nvSpPr>
        <p:spPr>
          <a:xfrm>
            <a:off x="8309610" y="5179382"/>
            <a:ext cx="404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반납대</a:t>
            </a:r>
            <a:r>
              <a:rPr lang="en-US" altLang="ko-KR" dirty="0"/>
              <a:t>-</a:t>
            </a:r>
            <a:r>
              <a:rPr lang="ko-KR" altLang="en-US" dirty="0"/>
              <a:t>배출구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반납대</a:t>
            </a:r>
            <a:r>
              <a:rPr lang="ko-KR" altLang="en-US" dirty="0"/>
              <a:t> 배출구 </a:t>
            </a:r>
            <a:r>
              <a:rPr lang="ko-KR" altLang="en-US" dirty="0" err="1"/>
              <a:t>둘다</a:t>
            </a:r>
            <a:r>
              <a:rPr lang="ko-KR" altLang="en-US" dirty="0"/>
              <a:t> 동작이 가능하다는 것을 언급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1888659" cy="1415772"/>
            <a:chOff x="901700" y="2721114"/>
            <a:chExt cx="1888659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하드웨어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433351" y="204728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소재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501015" y="521276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+mj-lt"/>
              </a:rPr>
              <a:t>구동계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6916050" y="521445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카메라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512004"/>
            <a:chOff x="281014" y="4235821"/>
            <a:chExt cx="2858426" cy="15120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좁은 책장 사이를 지나다니기 위해서 몸체를 돌리지 않고도 정교하게 움직일 수 있도록 </a:t>
              </a:r>
              <a:r>
                <a:rPr lang="ko-KR" altLang="en-US" sz="1400" dirty="0" err="1"/>
                <a:t>메카넘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휠과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다이나믹셀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MX-28</a:t>
              </a:r>
              <a:r>
                <a:rPr lang="ko-KR" altLang="en-US" sz="1400" dirty="0"/>
                <a:t>사용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081117"/>
            <a:chOff x="281014" y="4235821"/>
            <a:chExt cx="2858426" cy="108111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비전 처리를 위해서 허스키렌즈와 </a:t>
              </a:r>
              <a:r>
                <a:rPr lang="ko-KR" altLang="en-US" sz="1400" dirty="0" err="1"/>
                <a:t>픽시</a:t>
              </a:r>
              <a:r>
                <a:rPr lang="ko-KR" altLang="en-US" sz="1400" dirty="0"/>
                <a:t> 사용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081117"/>
            <a:chOff x="281014" y="4235821"/>
            <a:chExt cx="2858426" cy="10811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알루미늄 </a:t>
              </a:r>
              <a:r>
                <a:rPr lang="en-US" altLang="ko-KR" sz="1400" dirty="0"/>
                <a:t>6061 </a:t>
              </a:r>
            </a:p>
            <a:p>
              <a:pPr algn="just"/>
              <a:r>
                <a:rPr lang="en-US" altLang="ko-KR" sz="1400" dirty="0"/>
                <a:t>3D </a:t>
              </a:r>
              <a:r>
                <a:rPr lang="ko-KR" altLang="en-US" sz="1400" dirty="0"/>
                <a:t>프린터로 뽑은 </a:t>
              </a:r>
              <a:r>
                <a:rPr lang="en-US" altLang="ko-KR" sz="1400" dirty="0"/>
                <a:t>PLA 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300630" cy="1415772"/>
            <a:chOff x="901700" y="2721114"/>
            <a:chExt cx="2300630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소프트웨어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885379" y="51818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>
                <a:latin typeface="+mn-ea"/>
              </a:rPr>
              <a:t>비전</a:t>
            </a:r>
            <a:r>
              <a:rPr kumimoji="1" lang="en-US" altLang="ko-KR" spc="-150" dirty="0">
                <a:latin typeface="+mn-ea"/>
              </a:rPr>
              <a:t>	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246245" y="518189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err="1">
                <a:latin typeface="+mn-ea"/>
              </a:rPr>
              <a:t>다이나믹셀</a:t>
            </a:r>
            <a:r>
              <a:rPr kumimoji="1" lang="ko-KR" altLang="en-US" spc="-150" dirty="0">
                <a:latin typeface="+mn-ea"/>
              </a:rPr>
              <a:t> 제어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356676" y="518189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>
                <a:latin typeface="+mn-ea"/>
              </a:rPr>
              <a:t>블루투스 통신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46835-AA86-D958-1171-B48C8B05C2C7}"/>
              </a:ext>
            </a:extLst>
          </p:cNvPr>
          <p:cNvSpPr txBox="1"/>
          <p:nvPr/>
        </p:nvSpPr>
        <p:spPr>
          <a:xfrm>
            <a:off x="8606118" y="5952565"/>
            <a:ext cx="338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앱인벤터</a:t>
            </a:r>
            <a:r>
              <a:rPr lang="ko-KR" altLang="en-US" dirty="0"/>
              <a:t> </a:t>
            </a:r>
            <a:r>
              <a:rPr lang="ko-KR" altLang="en-US" dirty="0" err="1"/>
              <a:t>캡쳐해놓은</a:t>
            </a:r>
            <a:r>
              <a:rPr lang="ko-KR" altLang="en-US" dirty="0"/>
              <a:t> 사진 활용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A39BE-9EC3-028B-558A-51A5B07DFC13}"/>
              </a:ext>
            </a:extLst>
          </p:cNvPr>
          <p:cNvSpPr txBox="1"/>
          <p:nvPr/>
        </p:nvSpPr>
        <p:spPr>
          <a:xfrm>
            <a:off x="4184629" y="6018535"/>
            <a:ext cx="38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패킷 코드 </a:t>
            </a:r>
            <a:r>
              <a:rPr lang="ko-KR" altLang="en-US" dirty="0" err="1"/>
              <a:t>캡쳐본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94FFC7FBD6D24087F20107F1641759" ma:contentTypeVersion="10" ma:contentTypeDescription="새 문서를 만듭니다." ma:contentTypeScope="" ma:versionID="bb0ff9f50c64fdeb978a97aceff51048">
  <xsd:schema xmlns:xsd="http://www.w3.org/2001/XMLSchema" xmlns:xs="http://www.w3.org/2001/XMLSchema" xmlns:p="http://schemas.microsoft.com/office/2006/metadata/properties" xmlns:ns3="71491545-dc70-4863-8bed-ada7da742d1e" targetNamespace="http://schemas.microsoft.com/office/2006/metadata/properties" ma:root="true" ma:fieldsID="3518f1725c744d6642f2276c8439f424" ns3:_="">
    <xsd:import namespace="71491545-dc70-4863-8bed-ada7da742d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91545-dc70-4863-8bed-ada7da742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F6251E-3B36-493E-B8E8-D2753BA6B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91545-dc70-4863-8bed-ada7da742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8E52A2-2DAD-4643-AA08-8DCFBCBB2A3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71491545-dc70-4863-8bed-ada7da742d1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215BA65-6E79-4EA1-8924-AB8CDA6C2E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767</Words>
  <Application>Microsoft Office PowerPoint</Application>
  <PresentationFormat>와이드스크린</PresentationFormat>
  <Paragraphs>176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Pretendard</vt:lpstr>
      <vt:lpstr>Pretendard ExtraBold</vt:lpstr>
      <vt:lpstr>나눔스퀘어 Light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승훈</cp:lastModifiedBy>
  <cp:revision>34</cp:revision>
  <dcterms:created xsi:type="dcterms:W3CDTF">2021-10-22T06:13:27Z</dcterms:created>
  <dcterms:modified xsi:type="dcterms:W3CDTF">2022-11-30T02:44:09Z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0x0101001C94FFC7FBD6D24087F20107F1641759</vt:lpwstr>
  </property>
</Properties>
</file>