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259" r:id="rId2"/>
    <p:sldId id="264" r:id="rId3"/>
    <p:sldId id="286" r:id="rId4"/>
    <p:sldId id="330" r:id="rId5"/>
    <p:sldId id="300" r:id="rId6"/>
    <p:sldId id="332" r:id="rId7"/>
    <p:sldId id="288" r:id="rId8"/>
    <p:sldId id="333" r:id="rId9"/>
    <p:sldId id="335" r:id="rId10"/>
    <p:sldId id="336" r:id="rId11"/>
    <p:sldId id="337" r:id="rId12"/>
    <p:sldId id="334" r:id="rId13"/>
    <p:sldId id="301" r:id="rId14"/>
    <p:sldId id="31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43" userDrawn="1">
          <p15:clr>
            <a:srgbClr val="A4A3A4"/>
          </p15:clr>
        </p15:guide>
        <p15:guide id="2" orient="horz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D646F"/>
    <a:srgbClr val="84A2AA"/>
    <a:srgbClr val="9D9A88"/>
    <a:srgbClr val="CFCABE"/>
    <a:srgbClr val="9EB6BD"/>
    <a:srgbClr val="282824"/>
    <a:srgbClr val="88A4A9"/>
    <a:srgbClr val="E8D9CA"/>
    <a:srgbClr val="EED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6962" autoAdjust="0"/>
  </p:normalViewPr>
  <p:slideViewPr>
    <p:cSldViewPr snapToGrid="0">
      <p:cViewPr varScale="1">
        <p:scale>
          <a:sx n="72" d="100"/>
          <a:sy n="72" d="100"/>
        </p:scale>
        <p:origin x="278" y="53"/>
      </p:cViewPr>
      <p:guideLst>
        <p:guide pos="2943"/>
        <p:guide orient="horz"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F9-AFAD-8B4B-87C1-E8625C94AD83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FB083-CA32-3048-9174-A27CEA96F0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这个我随便画的，还能改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8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讲实现过程的细节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04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测试样例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FB083-CA32-3048-9174-A27CEA96F0B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5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8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6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787878" y="1547103"/>
            <a:ext cx="7476559" cy="2236957"/>
            <a:chOff x="5095602" y="3419194"/>
            <a:chExt cx="5851308" cy="1235075"/>
          </a:xfrm>
          <a:solidFill>
            <a:srgbClr val="66848F"/>
          </a:solidFill>
        </p:grpSpPr>
        <p:sp>
          <p:nvSpPr>
            <p:cNvPr id="13" name="矩形 12"/>
            <p:cNvSpPr/>
            <p:nvPr/>
          </p:nvSpPr>
          <p:spPr>
            <a:xfrm>
              <a:off x="5095602" y="3419194"/>
              <a:ext cx="5748655" cy="12350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70010" y="3551554"/>
              <a:ext cx="5517515" cy="4187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Pascal compiler in python</a:t>
              </a:r>
              <a:endParaRPr lang="en-US" altLang="zh-CN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270010" y="4163776"/>
              <a:ext cx="5676900" cy="407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Compiler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Project</a:t>
              </a:r>
              <a:endParaRPr lang="zh-CN" altLang="en-US" sz="1350" dirty="0">
                <a:solidFill>
                  <a:schemeClr val="bg1"/>
                </a:solidFill>
              </a:endParaRPr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Group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20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-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June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19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th, 201</a:t>
              </a:r>
              <a:r>
                <a:rPr lang="en-US" altLang="zh-CN" sz="1350" dirty="0">
                  <a:solidFill>
                    <a:schemeClr val="bg1"/>
                  </a:solidFill>
                  <a:sym typeface="+mn-ea"/>
                </a:rPr>
                <a:t>9</a:t>
              </a:r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                   李易非 陈俊儒 王丹尧</a:t>
              </a:r>
              <a:endParaRPr lang="zh-CN" altLang="en-US" sz="1350" dirty="0"/>
            </a:p>
            <a:p>
              <a:r>
                <a:rPr lang="zh-CN" altLang="en-US" sz="1350" dirty="0">
                  <a:solidFill>
                    <a:schemeClr val="bg1"/>
                  </a:solidFill>
                  <a:sym typeface="+mn-ea"/>
                </a:rPr>
                <a:t> </a:t>
              </a:r>
              <a:r>
                <a:rPr lang="en-US" altLang="zh-CN" sz="1350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3497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24746" y="1356781"/>
            <a:ext cx="3751562" cy="26835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>
                <a:solidFill>
                  <a:srgbClr val="4D646F"/>
                </a:solidFill>
              </a:rPr>
              <a:t>Error handling Example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type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arr</a:t>
            </a:r>
            <a:r>
              <a:rPr lang="en-US" altLang="zh-CN" sz="1700" dirty="0">
                <a:solidFill>
                  <a:srgbClr val="4D646F"/>
                </a:solidFill>
              </a:rPr>
              <a:t> = array [050] of integer;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	</a:t>
            </a:r>
            <a:r>
              <a:rPr lang="en-US" altLang="zh-CN" sz="1700" dirty="0" err="1">
                <a:solidFill>
                  <a:srgbClr val="4D646F"/>
                </a:solidFill>
              </a:rPr>
              <a:t>MailingListRecord</a:t>
            </a:r>
            <a:r>
              <a:rPr lang="en-US" altLang="zh-CN" sz="1700" dirty="0">
                <a:solidFill>
                  <a:srgbClr val="4D646F"/>
                </a:solidFill>
              </a:rPr>
              <a:t> = record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	FirstName: string;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	</a:t>
            </a:r>
            <a:r>
              <a:rPr lang="en-US" altLang="zh-CN" sz="1700" dirty="0" err="1">
                <a:solidFill>
                  <a:srgbClr val="4D646F"/>
                </a:solidFill>
              </a:rPr>
              <a:t>LastName</a:t>
            </a:r>
            <a:r>
              <a:rPr lang="en-US" altLang="zh-CN" sz="1700" dirty="0">
                <a:solidFill>
                  <a:srgbClr val="4D646F"/>
                </a:solidFill>
              </a:rPr>
              <a:t>: string;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	Address: string;</a:t>
            </a:r>
            <a:endParaRPr lang="en-US" altLang="zh-CN" sz="2100" b="1" dirty="0">
              <a:solidFill>
                <a:srgbClr val="4D646F"/>
              </a:solidFill>
            </a:endParaRPr>
          </a:p>
          <a:p>
            <a:endParaRPr lang="en-US" altLang="zh-CN" sz="2100" b="1" dirty="0">
              <a:solidFill>
                <a:srgbClr val="4D646F"/>
              </a:solidFill>
            </a:endParaRPr>
          </a:p>
          <a:p>
            <a:endParaRPr lang="en-US" altLang="zh-CN" sz="2100" b="1" dirty="0">
              <a:solidFill>
                <a:srgbClr val="4D646F"/>
              </a:solidFill>
            </a:endParaRPr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C63E7347-E255-485D-90D3-FF8E38909DFD}"/>
              </a:ext>
            </a:extLst>
          </p:cNvPr>
          <p:cNvSpPr/>
          <p:nvPr/>
        </p:nvSpPr>
        <p:spPr>
          <a:xfrm>
            <a:off x="3211034" y="2126513"/>
            <a:ext cx="765544" cy="410256"/>
          </a:xfrm>
          <a:prstGeom prst="mathMultiply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570EBA-BCBA-4678-99CC-AF73EFC0F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08" y="3306501"/>
            <a:ext cx="4986787" cy="3057882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9EDD4B6-8CCF-4F4E-B8B5-8ABC53A0C797}"/>
              </a:ext>
            </a:extLst>
          </p:cNvPr>
          <p:cNvSpPr>
            <a:spLocks noGrp="1"/>
          </p:cNvSpPr>
          <p:nvPr/>
        </p:nvSpPr>
        <p:spPr>
          <a:xfrm>
            <a:off x="1994376" y="5151150"/>
            <a:ext cx="1658680" cy="4190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</a:rPr>
              <a:t>Panic mode</a:t>
            </a:r>
          </a:p>
        </p:txBody>
      </p: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AD629456-D505-4713-A776-BF58D3E1ACB3}"/>
              </a:ext>
            </a:extLst>
          </p:cNvPr>
          <p:cNvSpPr/>
          <p:nvPr/>
        </p:nvSpPr>
        <p:spPr>
          <a:xfrm>
            <a:off x="1680395" y="5041068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4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53571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32958" y="11652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591812" y="927944"/>
            <a:ext cx="3751562" cy="41025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>
                <a:solidFill>
                  <a:srgbClr val="4D646F"/>
                </a:solidFill>
              </a:rPr>
              <a:t>Error handling Example</a:t>
            </a:r>
          </a:p>
          <a:p>
            <a:endParaRPr lang="en-US" altLang="zh-CN" sz="2100" b="1" dirty="0">
              <a:solidFill>
                <a:srgbClr val="4D646F"/>
              </a:solidFill>
            </a:endParaRPr>
          </a:p>
          <a:p>
            <a:endParaRPr lang="en-US" altLang="zh-CN" sz="2100" b="1" dirty="0">
              <a:solidFill>
                <a:srgbClr val="4D646F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75798BC-2298-4BC9-A03D-BDAF3A33F830}"/>
              </a:ext>
            </a:extLst>
          </p:cNvPr>
          <p:cNvSpPr>
            <a:spLocks noGrp="1"/>
          </p:cNvSpPr>
          <p:nvPr/>
        </p:nvSpPr>
        <p:spPr>
          <a:xfrm>
            <a:off x="852336" y="1468678"/>
            <a:ext cx="2369329" cy="4102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b="1" dirty="0">
                <a:solidFill>
                  <a:srgbClr val="4D646F"/>
                </a:solidFill>
              </a:rPr>
              <a:t>resynchronization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9B23F8-B11E-4DFD-B638-25650F87C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6" y="2009412"/>
            <a:ext cx="5524563" cy="6883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27A531-E746-4A9B-A00A-C1414CC0C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6" y="2828196"/>
            <a:ext cx="5825495" cy="36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4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91812" y="2825729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Semantic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784293" y="1356781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More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1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14213" r="49639" b="15295"/>
          <a:stretch>
            <a:fillRect/>
          </a:stretch>
        </p:blipFill>
        <p:spPr>
          <a:xfrm>
            <a:off x="2999793" y="2148168"/>
            <a:ext cx="1595183" cy="2522919"/>
          </a:xfrm>
          <a:custGeom>
            <a:avLst/>
            <a:gdLst/>
            <a:ahLst/>
            <a:cxnLst/>
            <a:rect l="l" t="t" r="r" b="b"/>
            <a:pathLst>
              <a:path w="2126911" h="3363892">
                <a:moveTo>
                  <a:pt x="1789779" y="0"/>
                </a:moveTo>
                <a:lnTo>
                  <a:pt x="1881498" y="4958"/>
                </a:lnTo>
                <a:lnTo>
                  <a:pt x="1958345" y="0"/>
                </a:lnTo>
                <a:lnTo>
                  <a:pt x="2050065" y="0"/>
                </a:lnTo>
                <a:lnTo>
                  <a:pt x="2109559" y="19831"/>
                </a:lnTo>
                <a:lnTo>
                  <a:pt x="2126911" y="91720"/>
                </a:lnTo>
                <a:lnTo>
                  <a:pt x="2126911" y="161129"/>
                </a:lnTo>
                <a:lnTo>
                  <a:pt x="2121954" y="203271"/>
                </a:lnTo>
                <a:lnTo>
                  <a:pt x="2084770" y="237976"/>
                </a:lnTo>
                <a:lnTo>
                  <a:pt x="2010402" y="319780"/>
                </a:lnTo>
                <a:lnTo>
                  <a:pt x="1943471" y="379274"/>
                </a:lnTo>
                <a:lnTo>
                  <a:pt x="1881498" y="416458"/>
                </a:lnTo>
                <a:lnTo>
                  <a:pt x="1802173" y="490826"/>
                </a:lnTo>
                <a:lnTo>
                  <a:pt x="1725327" y="552799"/>
                </a:lnTo>
                <a:lnTo>
                  <a:pt x="1638564" y="612293"/>
                </a:lnTo>
                <a:lnTo>
                  <a:pt x="1566676" y="694097"/>
                </a:lnTo>
                <a:lnTo>
                  <a:pt x="1531971" y="741196"/>
                </a:lnTo>
                <a:lnTo>
                  <a:pt x="1474956" y="770943"/>
                </a:lnTo>
                <a:lnTo>
                  <a:pt x="1425377" y="837874"/>
                </a:lnTo>
                <a:lnTo>
                  <a:pt x="1348531" y="917200"/>
                </a:lnTo>
                <a:lnTo>
                  <a:pt x="1261769" y="999004"/>
                </a:lnTo>
                <a:lnTo>
                  <a:pt x="1192359" y="1080808"/>
                </a:lnTo>
                <a:lnTo>
                  <a:pt x="1135344" y="1152697"/>
                </a:lnTo>
                <a:lnTo>
                  <a:pt x="1075850" y="1222106"/>
                </a:lnTo>
                <a:lnTo>
                  <a:pt x="1038666" y="1293995"/>
                </a:lnTo>
                <a:lnTo>
                  <a:pt x="984130" y="1365884"/>
                </a:lnTo>
                <a:lnTo>
                  <a:pt x="979172" y="1395631"/>
                </a:lnTo>
                <a:lnTo>
                  <a:pt x="1003961" y="1405546"/>
                </a:lnTo>
                <a:lnTo>
                  <a:pt x="1095681" y="1455125"/>
                </a:lnTo>
                <a:lnTo>
                  <a:pt x="1155175" y="1450167"/>
                </a:lnTo>
                <a:lnTo>
                  <a:pt x="1236980" y="1445209"/>
                </a:lnTo>
                <a:lnTo>
                  <a:pt x="1289037" y="1467519"/>
                </a:lnTo>
                <a:lnTo>
                  <a:pt x="1343573" y="1472477"/>
                </a:lnTo>
                <a:lnTo>
                  <a:pt x="1405546" y="1502224"/>
                </a:lnTo>
                <a:lnTo>
                  <a:pt x="1445209" y="1527013"/>
                </a:lnTo>
                <a:lnTo>
                  <a:pt x="1497266" y="1536929"/>
                </a:lnTo>
                <a:lnTo>
                  <a:pt x="1531971" y="1561718"/>
                </a:lnTo>
                <a:lnTo>
                  <a:pt x="1628649" y="1598902"/>
                </a:lnTo>
                <a:lnTo>
                  <a:pt x="1678227" y="1673269"/>
                </a:lnTo>
                <a:lnTo>
                  <a:pt x="1720369" y="1725327"/>
                </a:lnTo>
                <a:lnTo>
                  <a:pt x="1779863" y="1774905"/>
                </a:lnTo>
                <a:lnTo>
                  <a:pt x="1802173" y="1836878"/>
                </a:lnTo>
                <a:lnTo>
                  <a:pt x="1846794" y="1871583"/>
                </a:lnTo>
                <a:lnTo>
                  <a:pt x="1861667" y="1958345"/>
                </a:lnTo>
                <a:lnTo>
                  <a:pt x="1881498" y="2005445"/>
                </a:lnTo>
                <a:lnTo>
                  <a:pt x="1918682" y="2116996"/>
                </a:lnTo>
                <a:lnTo>
                  <a:pt x="1953387" y="2213674"/>
                </a:lnTo>
                <a:lnTo>
                  <a:pt x="1978176" y="2292999"/>
                </a:lnTo>
                <a:lnTo>
                  <a:pt x="1978176" y="2384719"/>
                </a:lnTo>
                <a:lnTo>
                  <a:pt x="1958345" y="2481397"/>
                </a:lnTo>
                <a:lnTo>
                  <a:pt x="1918682" y="2592948"/>
                </a:lnTo>
                <a:lnTo>
                  <a:pt x="1896372" y="2684668"/>
                </a:lnTo>
                <a:lnTo>
                  <a:pt x="1841836" y="2796220"/>
                </a:lnTo>
                <a:lnTo>
                  <a:pt x="1817047" y="2873066"/>
                </a:lnTo>
                <a:lnTo>
                  <a:pt x="1755074" y="2974702"/>
                </a:lnTo>
                <a:lnTo>
                  <a:pt x="1695580" y="2989575"/>
                </a:lnTo>
                <a:lnTo>
                  <a:pt x="1678227" y="3044111"/>
                </a:lnTo>
                <a:lnTo>
                  <a:pt x="1593944" y="3106084"/>
                </a:lnTo>
                <a:lnTo>
                  <a:pt x="1512140" y="3158142"/>
                </a:lnTo>
                <a:lnTo>
                  <a:pt x="1445209" y="3207720"/>
                </a:lnTo>
                <a:lnTo>
                  <a:pt x="1333658" y="3252341"/>
                </a:lnTo>
                <a:lnTo>
                  <a:pt x="1227064" y="3314314"/>
                </a:lnTo>
                <a:lnTo>
                  <a:pt x="1115513" y="3349018"/>
                </a:lnTo>
                <a:lnTo>
                  <a:pt x="1038666" y="3363892"/>
                </a:lnTo>
                <a:lnTo>
                  <a:pt x="984130" y="3363892"/>
                </a:lnTo>
                <a:lnTo>
                  <a:pt x="912241" y="3358934"/>
                </a:lnTo>
                <a:lnTo>
                  <a:pt x="867621" y="3344061"/>
                </a:lnTo>
                <a:lnTo>
                  <a:pt x="795732" y="3324229"/>
                </a:lnTo>
                <a:lnTo>
                  <a:pt x="741196" y="3314314"/>
                </a:lnTo>
                <a:lnTo>
                  <a:pt x="679223" y="3274651"/>
                </a:lnTo>
                <a:lnTo>
                  <a:pt x="622208" y="3222594"/>
                </a:lnTo>
                <a:lnTo>
                  <a:pt x="577587" y="3177973"/>
                </a:lnTo>
                <a:lnTo>
                  <a:pt x="552798" y="3125916"/>
                </a:lnTo>
                <a:lnTo>
                  <a:pt x="552798" y="3101127"/>
                </a:lnTo>
                <a:lnTo>
                  <a:pt x="577587" y="3081295"/>
                </a:lnTo>
                <a:lnTo>
                  <a:pt x="617250" y="3086253"/>
                </a:lnTo>
                <a:lnTo>
                  <a:pt x="664350" y="3091211"/>
                </a:lnTo>
                <a:lnTo>
                  <a:pt x="699054" y="3116000"/>
                </a:lnTo>
                <a:lnTo>
                  <a:pt x="790774" y="3242425"/>
                </a:lnTo>
                <a:lnTo>
                  <a:pt x="830437" y="3279609"/>
                </a:lnTo>
                <a:lnTo>
                  <a:pt x="922157" y="3289524"/>
                </a:lnTo>
                <a:lnTo>
                  <a:pt x="1023793" y="3274651"/>
                </a:lnTo>
                <a:lnTo>
                  <a:pt x="1085766" y="3269693"/>
                </a:lnTo>
                <a:lnTo>
                  <a:pt x="1140302" y="3232509"/>
                </a:lnTo>
                <a:lnTo>
                  <a:pt x="1232022" y="3173015"/>
                </a:lnTo>
                <a:lnTo>
                  <a:pt x="1328700" y="3125916"/>
                </a:lnTo>
                <a:lnTo>
                  <a:pt x="1380757" y="3086253"/>
                </a:lnTo>
                <a:lnTo>
                  <a:pt x="1492308" y="2974702"/>
                </a:lnTo>
                <a:lnTo>
                  <a:pt x="1603860" y="2776388"/>
                </a:lnTo>
                <a:lnTo>
                  <a:pt x="1648480" y="2679710"/>
                </a:lnTo>
                <a:lnTo>
                  <a:pt x="1678227" y="2587990"/>
                </a:lnTo>
                <a:lnTo>
                  <a:pt x="1710453" y="2491313"/>
                </a:lnTo>
                <a:lnTo>
                  <a:pt x="1725327" y="2354972"/>
                </a:lnTo>
                <a:lnTo>
                  <a:pt x="1710453" y="2263252"/>
                </a:lnTo>
                <a:lnTo>
                  <a:pt x="1705495" y="2141785"/>
                </a:lnTo>
                <a:lnTo>
                  <a:pt x="1638564" y="2015360"/>
                </a:lnTo>
                <a:lnTo>
                  <a:pt x="1541887" y="1978176"/>
                </a:lnTo>
                <a:lnTo>
                  <a:pt x="1455125" y="1963303"/>
                </a:lnTo>
                <a:lnTo>
                  <a:pt x="1390673" y="1918682"/>
                </a:lnTo>
                <a:lnTo>
                  <a:pt x="1323742" y="1876541"/>
                </a:lnTo>
                <a:lnTo>
                  <a:pt x="1232022" y="1836878"/>
                </a:lnTo>
                <a:lnTo>
                  <a:pt x="1120470" y="1826962"/>
                </a:lnTo>
                <a:lnTo>
                  <a:pt x="984130" y="1802173"/>
                </a:lnTo>
                <a:lnTo>
                  <a:pt x="912241" y="1792258"/>
                </a:lnTo>
                <a:lnTo>
                  <a:pt x="867621" y="1802173"/>
                </a:lnTo>
                <a:lnTo>
                  <a:pt x="795732" y="1792258"/>
                </a:lnTo>
                <a:lnTo>
                  <a:pt x="699054" y="1774905"/>
                </a:lnTo>
                <a:lnTo>
                  <a:pt x="654434" y="1745158"/>
                </a:lnTo>
                <a:lnTo>
                  <a:pt x="622208" y="1730285"/>
                </a:lnTo>
                <a:lnTo>
                  <a:pt x="597419" y="1700538"/>
                </a:lnTo>
                <a:lnTo>
                  <a:pt x="572630" y="1658396"/>
                </a:lnTo>
                <a:lnTo>
                  <a:pt x="562714" y="1618733"/>
                </a:lnTo>
                <a:lnTo>
                  <a:pt x="597419" y="1546845"/>
                </a:lnTo>
                <a:lnTo>
                  <a:pt x="617250" y="1522055"/>
                </a:lnTo>
                <a:lnTo>
                  <a:pt x="654434" y="1497266"/>
                </a:lnTo>
                <a:lnTo>
                  <a:pt x="723844" y="1482393"/>
                </a:lnTo>
                <a:lnTo>
                  <a:pt x="810606" y="1410504"/>
                </a:lnTo>
                <a:lnTo>
                  <a:pt x="887452" y="1308869"/>
                </a:lnTo>
                <a:lnTo>
                  <a:pt x="912241" y="1232022"/>
                </a:lnTo>
                <a:lnTo>
                  <a:pt x="994046" y="1120471"/>
                </a:lnTo>
                <a:lnTo>
                  <a:pt x="1070892" y="1028751"/>
                </a:lnTo>
                <a:lnTo>
                  <a:pt x="1140302" y="932073"/>
                </a:lnTo>
                <a:lnTo>
                  <a:pt x="1207233" y="882495"/>
                </a:lnTo>
                <a:lnTo>
                  <a:pt x="1212190" y="857706"/>
                </a:lnTo>
                <a:lnTo>
                  <a:pt x="1400588" y="679223"/>
                </a:lnTo>
                <a:lnTo>
                  <a:pt x="1425377" y="629645"/>
                </a:lnTo>
                <a:lnTo>
                  <a:pt x="1492308" y="587503"/>
                </a:lnTo>
                <a:lnTo>
                  <a:pt x="1561718" y="505699"/>
                </a:lnTo>
                <a:lnTo>
                  <a:pt x="1638564" y="426374"/>
                </a:lnTo>
                <a:lnTo>
                  <a:pt x="1710453" y="364401"/>
                </a:lnTo>
                <a:lnTo>
                  <a:pt x="1764989" y="304907"/>
                </a:lnTo>
                <a:lnTo>
                  <a:pt x="1789779" y="247892"/>
                </a:lnTo>
                <a:lnTo>
                  <a:pt x="1779863" y="228060"/>
                </a:lnTo>
                <a:lnTo>
                  <a:pt x="1750116" y="228060"/>
                </a:lnTo>
                <a:lnTo>
                  <a:pt x="1653438" y="237976"/>
                </a:lnTo>
                <a:lnTo>
                  <a:pt x="1536929" y="272681"/>
                </a:lnTo>
                <a:lnTo>
                  <a:pt x="1460082" y="304907"/>
                </a:lnTo>
                <a:lnTo>
                  <a:pt x="1380757" y="309864"/>
                </a:lnTo>
                <a:lnTo>
                  <a:pt x="1303910" y="349527"/>
                </a:lnTo>
                <a:lnTo>
                  <a:pt x="1162612" y="364401"/>
                </a:lnTo>
                <a:lnTo>
                  <a:pt x="1070892" y="399106"/>
                </a:lnTo>
                <a:lnTo>
                  <a:pt x="969257" y="426374"/>
                </a:lnTo>
                <a:lnTo>
                  <a:pt x="927115" y="466036"/>
                </a:lnTo>
                <a:lnTo>
                  <a:pt x="830437" y="495783"/>
                </a:lnTo>
                <a:lnTo>
                  <a:pt x="770943" y="510657"/>
                </a:lnTo>
                <a:lnTo>
                  <a:pt x="718886" y="505699"/>
                </a:lnTo>
                <a:lnTo>
                  <a:pt x="649476" y="510657"/>
                </a:lnTo>
                <a:lnTo>
                  <a:pt x="602377" y="505699"/>
                </a:lnTo>
                <a:lnTo>
                  <a:pt x="485867" y="490826"/>
                </a:lnTo>
                <a:lnTo>
                  <a:pt x="369358" y="480910"/>
                </a:lnTo>
                <a:lnTo>
                  <a:pt x="272680" y="461079"/>
                </a:lnTo>
                <a:lnTo>
                  <a:pt x="195834" y="441247"/>
                </a:lnTo>
                <a:lnTo>
                  <a:pt x="126424" y="416458"/>
                </a:lnTo>
                <a:lnTo>
                  <a:pt x="64451" y="349527"/>
                </a:lnTo>
                <a:lnTo>
                  <a:pt x="19831" y="277639"/>
                </a:lnTo>
                <a:lnTo>
                  <a:pt x="0" y="233018"/>
                </a:lnTo>
                <a:lnTo>
                  <a:pt x="14873" y="161129"/>
                </a:lnTo>
                <a:lnTo>
                  <a:pt x="64451" y="111551"/>
                </a:lnTo>
                <a:lnTo>
                  <a:pt x="141298" y="69409"/>
                </a:lnTo>
                <a:lnTo>
                  <a:pt x="257807" y="59494"/>
                </a:lnTo>
                <a:lnTo>
                  <a:pt x="384232" y="59494"/>
                </a:lnTo>
                <a:lnTo>
                  <a:pt x="431331" y="44620"/>
                </a:lnTo>
                <a:lnTo>
                  <a:pt x="500741" y="39662"/>
                </a:lnTo>
                <a:lnTo>
                  <a:pt x="627166" y="24789"/>
                </a:lnTo>
                <a:lnTo>
                  <a:pt x="741196" y="44620"/>
                </a:lnTo>
                <a:lnTo>
                  <a:pt x="877537" y="19831"/>
                </a:lnTo>
                <a:lnTo>
                  <a:pt x="1018835" y="4958"/>
                </a:lnTo>
                <a:lnTo>
                  <a:pt x="1095681" y="4958"/>
                </a:lnTo>
                <a:lnTo>
                  <a:pt x="1192359" y="24789"/>
                </a:lnTo>
                <a:lnTo>
                  <a:pt x="1284079" y="24789"/>
                </a:lnTo>
                <a:lnTo>
                  <a:pt x="1333658" y="19831"/>
                </a:lnTo>
                <a:lnTo>
                  <a:pt x="1541887" y="19831"/>
                </a:lnTo>
                <a:lnTo>
                  <a:pt x="1678227" y="4958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About Test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4D646F"/>
                </a:solidFill>
                <a:sym typeface="+mn-ea"/>
              </a:rPr>
              <a:t>Test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10800000">
            <a:off x="0" y="1946349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9D9A8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/>
        </p:nvSpPr>
        <p:spPr>
          <a:xfrm>
            <a:off x="0" y="1700192"/>
            <a:ext cx="9196466" cy="2597936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84A2AA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2" t="20263" r="31738" b="43279"/>
          <a:stretch>
            <a:fillRect/>
          </a:stretch>
        </p:blipFill>
        <p:spPr>
          <a:xfrm>
            <a:off x="3367285" y="2364725"/>
            <a:ext cx="2365823" cy="1304805"/>
          </a:xfrm>
          <a:custGeom>
            <a:avLst/>
            <a:gdLst/>
            <a:ahLst/>
            <a:cxnLst/>
            <a:rect l="l" t="t" r="r" b="b"/>
            <a:pathLst>
              <a:path w="3154430" h="1739740">
                <a:moveTo>
                  <a:pt x="1153738" y="1703728"/>
                </a:moveTo>
                <a:lnTo>
                  <a:pt x="1181058" y="1709937"/>
                </a:lnTo>
                <a:lnTo>
                  <a:pt x="1189750" y="1729806"/>
                </a:lnTo>
                <a:lnTo>
                  <a:pt x="1166156" y="1739740"/>
                </a:lnTo>
                <a:lnTo>
                  <a:pt x="1146288" y="1729806"/>
                </a:lnTo>
                <a:close/>
                <a:moveTo>
                  <a:pt x="218554" y="1584517"/>
                </a:moveTo>
                <a:lnTo>
                  <a:pt x="228488" y="1603144"/>
                </a:lnTo>
                <a:lnTo>
                  <a:pt x="223521" y="1620529"/>
                </a:lnTo>
                <a:lnTo>
                  <a:pt x="201169" y="1618045"/>
                </a:lnTo>
                <a:lnTo>
                  <a:pt x="201169" y="1596935"/>
                </a:lnTo>
                <a:close/>
                <a:moveTo>
                  <a:pt x="2183354" y="712784"/>
                </a:moveTo>
                <a:lnTo>
                  <a:pt x="2213157" y="725202"/>
                </a:lnTo>
                <a:lnTo>
                  <a:pt x="2188322" y="742587"/>
                </a:lnTo>
                <a:lnTo>
                  <a:pt x="2157277" y="732653"/>
                </a:lnTo>
                <a:close/>
                <a:moveTo>
                  <a:pt x="2805489" y="589848"/>
                </a:moveTo>
                <a:lnTo>
                  <a:pt x="2819148" y="605991"/>
                </a:lnTo>
                <a:lnTo>
                  <a:pt x="2805489" y="618409"/>
                </a:lnTo>
                <a:lnTo>
                  <a:pt x="2759543" y="623376"/>
                </a:lnTo>
                <a:lnTo>
                  <a:pt x="2739674" y="596057"/>
                </a:lnTo>
                <a:close/>
                <a:moveTo>
                  <a:pt x="1728685" y="298028"/>
                </a:moveTo>
                <a:lnTo>
                  <a:pt x="1756004" y="300512"/>
                </a:lnTo>
                <a:lnTo>
                  <a:pt x="1758487" y="312930"/>
                </a:lnTo>
                <a:lnTo>
                  <a:pt x="1728685" y="331556"/>
                </a:lnTo>
                <a:close/>
                <a:moveTo>
                  <a:pt x="2678827" y="183784"/>
                </a:moveTo>
                <a:lnTo>
                  <a:pt x="2717322" y="183784"/>
                </a:lnTo>
                <a:lnTo>
                  <a:pt x="2812939" y="203653"/>
                </a:lnTo>
                <a:lnTo>
                  <a:pt x="2856402" y="208620"/>
                </a:lnTo>
                <a:lnTo>
                  <a:pt x="2889930" y="227246"/>
                </a:lnTo>
                <a:lnTo>
                  <a:pt x="2897381" y="244631"/>
                </a:lnTo>
                <a:lnTo>
                  <a:pt x="2935876" y="252082"/>
                </a:lnTo>
                <a:lnTo>
                  <a:pt x="2973130" y="285610"/>
                </a:lnTo>
                <a:lnTo>
                  <a:pt x="3006658" y="312930"/>
                </a:lnTo>
                <a:lnTo>
                  <a:pt x="3032735" y="366326"/>
                </a:lnTo>
                <a:lnTo>
                  <a:pt x="3055087" y="407305"/>
                </a:lnTo>
                <a:lnTo>
                  <a:pt x="3069989" y="455735"/>
                </a:lnTo>
                <a:lnTo>
                  <a:pt x="3088616" y="491747"/>
                </a:lnTo>
                <a:lnTo>
                  <a:pt x="3106000" y="542660"/>
                </a:lnTo>
                <a:lnTo>
                  <a:pt x="3128353" y="603507"/>
                </a:lnTo>
                <a:lnTo>
                  <a:pt x="3137045" y="651937"/>
                </a:lnTo>
                <a:lnTo>
                  <a:pt x="3142012" y="710301"/>
                </a:lnTo>
                <a:lnTo>
                  <a:pt x="3154430" y="758730"/>
                </a:lnTo>
                <a:lnTo>
                  <a:pt x="3154430" y="807160"/>
                </a:lnTo>
                <a:lnTo>
                  <a:pt x="3142012" y="860557"/>
                </a:lnTo>
                <a:lnTo>
                  <a:pt x="3137045" y="931338"/>
                </a:lnTo>
                <a:lnTo>
                  <a:pt x="3120902" y="999637"/>
                </a:lnTo>
                <a:lnTo>
                  <a:pt x="3128353" y="1050550"/>
                </a:lnTo>
                <a:lnTo>
                  <a:pt x="3133320" y="1125057"/>
                </a:lnTo>
                <a:lnTo>
                  <a:pt x="3118418" y="1174728"/>
                </a:lnTo>
                <a:lnTo>
                  <a:pt x="3118418" y="1244268"/>
                </a:lnTo>
                <a:lnTo>
                  <a:pt x="3088616" y="1302632"/>
                </a:lnTo>
                <a:lnTo>
                  <a:pt x="3065022" y="1360996"/>
                </a:lnTo>
                <a:lnTo>
                  <a:pt x="2973130" y="1511252"/>
                </a:lnTo>
                <a:lnTo>
                  <a:pt x="2930909" y="1546022"/>
                </a:lnTo>
                <a:lnTo>
                  <a:pt x="2875029" y="1584517"/>
                </a:lnTo>
                <a:lnTo>
                  <a:pt x="2819148" y="1605627"/>
                </a:lnTo>
                <a:lnTo>
                  <a:pt x="2701179" y="1620529"/>
                </a:lnTo>
                <a:lnTo>
                  <a:pt x="2635364" y="1613078"/>
                </a:lnTo>
                <a:lnTo>
                  <a:pt x="2581967" y="1620529"/>
                </a:lnTo>
                <a:lnTo>
                  <a:pt x="2548439" y="1623012"/>
                </a:lnTo>
                <a:lnTo>
                  <a:pt x="2523603" y="1613078"/>
                </a:lnTo>
                <a:lnTo>
                  <a:pt x="2511186" y="1603144"/>
                </a:lnTo>
                <a:lnTo>
                  <a:pt x="2497526" y="1584517"/>
                </a:lnTo>
                <a:lnTo>
                  <a:pt x="2511186" y="1549747"/>
                </a:lnTo>
                <a:lnTo>
                  <a:pt x="2540988" y="1513735"/>
                </a:lnTo>
                <a:lnTo>
                  <a:pt x="2579484" y="1501318"/>
                </a:lnTo>
                <a:lnTo>
                  <a:pt x="2601836" y="1508768"/>
                </a:lnTo>
                <a:lnTo>
                  <a:pt x="2647782" y="1472756"/>
                </a:lnTo>
                <a:lnTo>
                  <a:pt x="2691244" y="1455371"/>
                </a:lnTo>
                <a:lnTo>
                  <a:pt x="2737190" y="1450404"/>
                </a:lnTo>
                <a:lnTo>
                  <a:pt x="2775686" y="1419360"/>
                </a:lnTo>
                <a:lnTo>
                  <a:pt x="2819148" y="1401975"/>
                </a:lnTo>
                <a:lnTo>
                  <a:pt x="2858885" y="1378381"/>
                </a:lnTo>
                <a:lnTo>
                  <a:pt x="2902348" y="1327468"/>
                </a:lnTo>
                <a:lnTo>
                  <a:pt x="2938360" y="1269104"/>
                </a:lnTo>
                <a:lnTo>
                  <a:pt x="2973130" y="1220674"/>
                </a:lnTo>
                <a:lnTo>
                  <a:pt x="2991756" y="1172245"/>
                </a:lnTo>
                <a:lnTo>
                  <a:pt x="2984306" y="1116364"/>
                </a:lnTo>
                <a:lnTo>
                  <a:pt x="2994240" y="1065451"/>
                </a:lnTo>
                <a:lnTo>
                  <a:pt x="2984306" y="1023230"/>
                </a:lnTo>
                <a:lnTo>
                  <a:pt x="2975613" y="979768"/>
                </a:lnTo>
                <a:lnTo>
                  <a:pt x="2991756" y="928855"/>
                </a:lnTo>
                <a:lnTo>
                  <a:pt x="2986789" y="890359"/>
                </a:lnTo>
                <a:lnTo>
                  <a:pt x="2999207" y="839446"/>
                </a:lnTo>
                <a:lnTo>
                  <a:pt x="2994240" y="778599"/>
                </a:lnTo>
                <a:lnTo>
                  <a:pt x="2981822" y="720235"/>
                </a:lnTo>
                <a:lnTo>
                  <a:pt x="2963195" y="640761"/>
                </a:lnTo>
                <a:lnTo>
                  <a:pt x="2940843" y="567495"/>
                </a:lnTo>
                <a:lnTo>
                  <a:pt x="2919733" y="533967"/>
                </a:lnTo>
                <a:lnTo>
                  <a:pt x="2914766" y="491747"/>
                </a:lnTo>
                <a:lnTo>
                  <a:pt x="2887446" y="443317"/>
                </a:lnTo>
                <a:lnTo>
                  <a:pt x="2848951" y="407305"/>
                </a:lnTo>
                <a:lnTo>
                  <a:pt x="2805489" y="384953"/>
                </a:lnTo>
                <a:lnTo>
                  <a:pt x="2712355" y="389920"/>
                </a:lnTo>
                <a:lnTo>
                  <a:pt x="2655233" y="407305"/>
                </a:lnTo>
                <a:lnTo>
                  <a:pt x="2627913" y="443317"/>
                </a:lnTo>
                <a:lnTo>
                  <a:pt x="2617979" y="499197"/>
                </a:lnTo>
                <a:lnTo>
                  <a:pt x="2599352" y="550110"/>
                </a:lnTo>
                <a:lnTo>
                  <a:pt x="2584451" y="615925"/>
                </a:lnTo>
                <a:lnTo>
                  <a:pt x="2572033" y="674289"/>
                </a:lnTo>
                <a:lnTo>
                  <a:pt x="2562099" y="742587"/>
                </a:lnTo>
                <a:lnTo>
                  <a:pt x="2550923" y="783566"/>
                </a:lnTo>
                <a:lnTo>
                  <a:pt x="2543472" y="817094"/>
                </a:lnTo>
                <a:lnTo>
                  <a:pt x="2550923" y="865524"/>
                </a:lnTo>
                <a:lnTo>
                  <a:pt x="2562099" y="910228"/>
                </a:lnTo>
                <a:lnTo>
                  <a:pt x="2536021" y="933822"/>
                </a:lnTo>
                <a:lnTo>
                  <a:pt x="2548439" y="961141"/>
                </a:lnTo>
                <a:lnTo>
                  <a:pt x="2538505" y="997153"/>
                </a:lnTo>
                <a:lnTo>
                  <a:pt x="2538505" y="1045583"/>
                </a:lnTo>
                <a:lnTo>
                  <a:pt x="2523603" y="1084078"/>
                </a:lnTo>
                <a:lnTo>
                  <a:pt x="2521120" y="1139958"/>
                </a:lnTo>
                <a:lnTo>
                  <a:pt x="2521120" y="1180937"/>
                </a:lnTo>
                <a:lnTo>
                  <a:pt x="2508702" y="1220674"/>
                </a:lnTo>
                <a:lnTo>
                  <a:pt x="2497526" y="1251719"/>
                </a:lnTo>
                <a:lnTo>
                  <a:pt x="2497526" y="1290214"/>
                </a:lnTo>
                <a:lnTo>
                  <a:pt x="2490075" y="1336160"/>
                </a:lnTo>
                <a:lnTo>
                  <a:pt x="2472690" y="1399491"/>
                </a:lnTo>
                <a:lnTo>
                  <a:pt x="2472690" y="1431778"/>
                </a:lnTo>
                <a:lnTo>
                  <a:pt x="2470207" y="1513735"/>
                </a:lnTo>
                <a:lnTo>
                  <a:pt x="2467723" y="1552231"/>
                </a:lnTo>
                <a:lnTo>
                  <a:pt x="2470207" y="1589484"/>
                </a:lnTo>
                <a:lnTo>
                  <a:pt x="2480141" y="1637914"/>
                </a:lnTo>
                <a:lnTo>
                  <a:pt x="2497526" y="1661508"/>
                </a:lnTo>
                <a:lnTo>
                  <a:pt x="2495042" y="1691311"/>
                </a:lnTo>
                <a:lnTo>
                  <a:pt x="2480141" y="1724839"/>
                </a:lnTo>
                <a:lnTo>
                  <a:pt x="2457789" y="1729806"/>
                </a:lnTo>
                <a:lnTo>
                  <a:pt x="2434195" y="1724839"/>
                </a:lnTo>
                <a:lnTo>
                  <a:pt x="2416810" y="1714904"/>
                </a:lnTo>
                <a:lnTo>
                  <a:pt x="2406876" y="1701245"/>
                </a:lnTo>
                <a:lnTo>
                  <a:pt x="2394458" y="1673926"/>
                </a:lnTo>
                <a:lnTo>
                  <a:pt x="2383282" y="1608111"/>
                </a:lnTo>
                <a:lnTo>
                  <a:pt x="2380798" y="1557198"/>
                </a:lnTo>
                <a:lnTo>
                  <a:pt x="2383282" y="1503801"/>
                </a:lnTo>
                <a:lnTo>
                  <a:pt x="2380798" y="1450404"/>
                </a:lnTo>
                <a:lnTo>
                  <a:pt x="2380798" y="1411909"/>
                </a:lnTo>
                <a:lnTo>
                  <a:pt x="2390733" y="1343611"/>
                </a:lnTo>
                <a:lnTo>
                  <a:pt x="2396941" y="1274071"/>
                </a:lnTo>
                <a:lnTo>
                  <a:pt x="2409359" y="1213223"/>
                </a:lnTo>
                <a:lnTo>
                  <a:pt x="2414326" y="1164794"/>
                </a:lnTo>
                <a:lnTo>
                  <a:pt x="2424261" y="1113881"/>
                </a:lnTo>
                <a:lnTo>
                  <a:pt x="2424261" y="1045583"/>
                </a:lnTo>
                <a:lnTo>
                  <a:pt x="2429228" y="967350"/>
                </a:lnTo>
                <a:lnTo>
                  <a:pt x="2439162" y="897810"/>
                </a:lnTo>
                <a:lnTo>
                  <a:pt x="2429228" y="860557"/>
                </a:lnTo>
                <a:lnTo>
                  <a:pt x="2424261" y="800951"/>
                </a:lnTo>
                <a:lnTo>
                  <a:pt x="2431711" y="725202"/>
                </a:lnTo>
                <a:lnTo>
                  <a:pt x="2450338" y="664355"/>
                </a:lnTo>
                <a:lnTo>
                  <a:pt x="2450338" y="615925"/>
                </a:lnTo>
                <a:lnTo>
                  <a:pt x="2467723" y="526517"/>
                </a:lnTo>
                <a:lnTo>
                  <a:pt x="2467723" y="478087"/>
                </a:lnTo>
                <a:lnTo>
                  <a:pt x="2457789" y="440833"/>
                </a:lnTo>
                <a:lnTo>
                  <a:pt x="2460272" y="407305"/>
                </a:lnTo>
                <a:lnTo>
                  <a:pt x="2439162" y="382470"/>
                </a:lnTo>
                <a:lnTo>
                  <a:pt x="2429228" y="348941"/>
                </a:lnTo>
                <a:lnTo>
                  <a:pt x="2424261" y="320380"/>
                </a:lnTo>
                <a:lnTo>
                  <a:pt x="2431711" y="271951"/>
                </a:lnTo>
                <a:lnTo>
                  <a:pt x="2455305" y="249599"/>
                </a:lnTo>
                <a:lnTo>
                  <a:pt x="2511186" y="229730"/>
                </a:lnTo>
                <a:lnTo>
                  <a:pt x="2564582" y="203653"/>
                </a:lnTo>
                <a:lnTo>
                  <a:pt x="2622946" y="186268"/>
                </a:lnTo>
                <a:close/>
                <a:moveTo>
                  <a:pt x="147772" y="152739"/>
                </a:moveTo>
                <a:lnTo>
                  <a:pt x="201169" y="167641"/>
                </a:lnTo>
                <a:lnTo>
                  <a:pt x="259532" y="196202"/>
                </a:lnTo>
                <a:lnTo>
                  <a:pt x="335281" y="198685"/>
                </a:lnTo>
                <a:lnTo>
                  <a:pt x="439591" y="196202"/>
                </a:lnTo>
                <a:lnTo>
                  <a:pt x="577429" y="191235"/>
                </a:lnTo>
                <a:lnTo>
                  <a:pt x="658145" y="191235"/>
                </a:lnTo>
                <a:lnTo>
                  <a:pt x="721476" y="208620"/>
                </a:lnTo>
                <a:lnTo>
                  <a:pt x="786049" y="213587"/>
                </a:lnTo>
                <a:lnTo>
                  <a:pt x="834479" y="221038"/>
                </a:lnTo>
                <a:lnTo>
                  <a:pt x="879183" y="234697"/>
                </a:lnTo>
                <a:lnTo>
                  <a:pt x="912711" y="244631"/>
                </a:lnTo>
                <a:lnTo>
                  <a:pt x="935063" y="244631"/>
                </a:lnTo>
                <a:lnTo>
                  <a:pt x="983493" y="271951"/>
                </a:lnTo>
                <a:lnTo>
                  <a:pt x="1024472" y="298028"/>
                </a:lnTo>
                <a:lnTo>
                  <a:pt x="1045582" y="325347"/>
                </a:lnTo>
                <a:lnTo>
                  <a:pt x="1043099" y="348941"/>
                </a:lnTo>
                <a:lnTo>
                  <a:pt x="1024472" y="356392"/>
                </a:lnTo>
                <a:lnTo>
                  <a:pt x="1007087" y="356392"/>
                </a:lnTo>
                <a:lnTo>
                  <a:pt x="971075" y="341491"/>
                </a:lnTo>
                <a:lnTo>
                  <a:pt x="938789" y="325347"/>
                </a:lnTo>
                <a:lnTo>
                  <a:pt x="851864" y="325347"/>
                </a:lnTo>
                <a:lnTo>
                  <a:pt x="793500" y="343974"/>
                </a:lnTo>
                <a:lnTo>
                  <a:pt x="727685" y="356392"/>
                </a:lnTo>
                <a:lnTo>
                  <a:pt x="645728" y="397371"/>
                </a:lnTo>
                <a:lnTo>
                  <a:pt x="589847" y="407305"/>
                </a:lnTo>
                <a:lnTo>
                  <a:pt x="553835" y="407305"/>
                </a:lnTo>
                <a:lnTo>
                  <a:pt x="519065" y="422207"/>
                </a:lnTo>
                <a:lnTo>
                  <a:pt x="424690" y="424690"/>
                </a:lnTo>
                <a:lnTo>
                  <a:pt x="345216" y="424690"/>
                </a:lnTo>
                <a:lnTo>
                  <a:pt x="262016" y="432141"/>
                </a:lnTo>
                <a:lnTo>
                  <a:pt x="189993" y="445801"/>
                </a:lnTo>
                <a:lnTo>
                  <a:pt x="152739" y="458218"/>
                </a:lnTo>
                <a:lnTo>
                  <a:pt x="129145" y="496714"/>
                </a:lnTo>
                <a:lnTo>
                  <a:pt x="119211" y="538934"/>
                </a:lnTo>
                <a:lnTo>
                  <a:pt x="111760" y="603507"/>
                </a:lnTo>
                <a:lnTo>
                  <a:pt x="106793" y="666838"/>
                </a:lnTo>
                <a:lnTo>
                  <a:pt x="94375" y="776115"/>
                </a:lnTo>
                <a:lnTo>
                  <a:pt x="96859" y="798467"/>
                </a:lnTo>
                <a:lnTo>
                  <a:pt x="85683" y="870491"/>
                </a:lnTo>
                <a:lnTo>
                  <a:pt x="96859" y="877942"/>
                </a:lnTo>
                <a:lnTo>
                  <a:pt x="116727" y="872974"/>
                </a:lnTo>
                <a:lnTo>
                  <a:pt x="147772" y="860557"/>
                </a:lnTo>
                <a:lnTo>
                  <a:pt x="189993" y="822061"/>
                </a:lnTo>
                <a:lnTo>
                  <a:pt x="228488" y="807160"/>
                </a:lnTo>
                <a:lnTo>
                  <a:pt x="310446" y="807160"/>
                </a:lnTo>
                <a:lnTo>
                  <a:pt x="417239" y="809643"/>
                </a:lnTo>
                <a:lnTo>
                  <a:pt x="485537" y="814611"/>
                </a:lnTo>
                <a:lnTo>
                  <a:pt x="497955" y="824545"/>
                </a:lnTo>
                <a:lnTo>
                  <a:pt x="519065" y="841930"/>
                </a:lnTo>
                <a:lnTo>
                  <a:pt x="582396" y="841930"/>
                </a:lnTo>
                <a:lnTo>
                  <a:pt x="604749" y="856831"/>
                </a:lnTo>
                <a:lnTo>
                  <a:pt x="628343" y="854348"/>
                </a:lnTo>
                <a:lnTo>
                  <a:pt x="676772" y="870491"/>
                </a:lnTo>
                <a:lnTo>
                  <a:pt x="727685" y="877942"/>
                </a:lnTo>
                <a:lnTo>
                  <a:pt x="730169" y="890359"/>
                </a:lnTo>
                <a:lnTo>
                  <a:pt x="721476" y="900294"/>
                </a:lnTo>
                <a:lnTo>
                  <a:pt x="691674" y="921404"/>
                </a:lnTo>
                <a:lnTo>
                  <a:pt x="663112" y="921404"/>
                </a:lnTo>
                <a:lnTo>
                  <a:pt x="640760" y="916437"/>
                </a:lnTo>
                <a:lnTo>
                  <a:pt x="556319" y="913953"/>
                </a:lnTo>
                <a:lnTo>
                  <a:pt x="463185" y="928855"/>
                </a:lnTo>
                <a:lnTo>
                  <a:pt x="376260" y="938789"/>
                </a:lnTo>
                <a:lnTo>
                  <a:pt x="296786" y="951207"/>
                </a:lnTo>
                <a:lnTo>
                  <a:pt x="218554" y="956174"/>
                </a:lnTo>
                <a:lnTo>
                  <a:pt x="155223" y="979768"/>
                </a:lnTo>
                <a:lnTo>
                  <a:pt x="94375" y="936306"/>
                </a:lnTo>
                <a:lnTo>
                  <a:pt x="85683" y="1004604"/>
                </a:lnTo>
                <a:lnTo>
                  <a:pt x="89408" y="1053033"/>
                </a:lnTo>
                <a:lnTo>
                  <a:pt x="94375" y="1113881"/>
                </a:lnTo>
                <a:lnTo>
                  <a:pt x="109277" y="1180937"/>
                </a:lnTo>
                <a:lnTo>
                  <a:pt x="131629" y="1254202"/>
                </a:lnTo>
                <a:lnTo>
                  <a:pt x="155223" y="1320017"/>
                </a:lnTo>
                <a:lnTo>
                  <a:pt x="226004" y="1419360"/>
                </a:lnTo>
                <a:lnTo>
                  <a:pt x="264500" y="1462822"/>
                </a:lnTo>
                <a:lnTo>
                  <a:pt x="317896" y="1496350"/>
                </a:lnTo>
                <a:lnTo>
                  <a:pt x="371293" y="1523670"/>
                </a:lnTo>
                <a:lnTo>
                  <a:pt x="437108" y="1557198"/>
                </a:lnTo>
                <a:lnTo>
                  <a:pt x="516582" y="1567132"/>
                </a:lnTo>
                <a:lnTo>
                  <a:pt x="599781" y="1582034"/>
                </a:lnTo>
                <a:lnTo>
                  <a:pt x="663112" y="1596935"/>
                </a:lnTo>
                <a:lnTo>
                  <a:pt x="704091" y="1594451"/>
                </a:lnTo>
                <a:lnTo>
                  <a:pt x="740103" y="1605627"/>
                </a:lnTo>
                <a:lnTo>
                  <a:pt x="836962" y="1620529"/>
                </a:lnTo>
                <a:lnTo>
                  <a:pt x="856831" y="1637914"/>
                </a:lnTo>
                <a:lnTo>
                  <a:pt x="851864" y="1656541"/>
                </a:lnTo>
                <a:lnTo>
                  <a:pt x="844413" y="1678893"/>
                </a:lnTo>
                <a:lnTo>
                  <a:pt x="815852" y="1683860"/>
                </a:lnTo>
                <a:lnTo>
                  <a:pt x="755005" y="1676409"/>
                </a:lnTo>
                <a:lnTo>
                  <a:pt x="691674" y="1678893"/>
                </a:lnTo>
                <a:lnTo>
                  <a:pt x="592331" y="1683860"/>
                </a:lnTo>
                <a:lnTo>
                  <a:pt x="524033" y="1678893"/>
                </a:lnTo>
                <a:lnTo>
                  <a:pt x="473119" y="1661508"/>
                </a:lnTo>
                <a:lnTo>
                  <a:pt x="449526" y="1663991"/>
                </a:lnTo>
                <a:lnTo>
                  <a:pt x="414756" y="1656541"/>
                </a:lnTo>
                <a:lnTo>
                  <a:pt x="345216" y="1637914"/>
                </a:lnTo>
                <a:lnTo>
                  <a:pt x="299270" y="1627980"/>
                </a:lnTo>
                <a:lnTo>
                  <a:pt x="264500" y="1596935"/>
                </a:lnTo>
                <a:lnTo>
                  <a:pt x="226004" y="1572099"/>
                </a:lnTo>
                <a:lnTo>
                  <a:pt x="192476" y="1546022"/>
                </a:lnTo>
                <a:lnTo>
                  <a:pt x="157706" y="1487658"/>
                </a:lnTo>
                <a:lnTo>
                  <a:pt x="119211" y="1426810"/>
                </a:lnTo>
                <a:lnTo>
                  <a:pt x="111760" y="1370930"/>
                </a:lnTo>
                <a:lnTo>
                  <a:pt x="119211" y="1332435"/>
                </a:lnTo>
                <a:lnTo>
                  <a:pt x="89408" y="1276555"/>
                </a:lnTo>
                <a:lnTo>
                  <a:pt x="80716" y="1215707"/>
                </a:lnTo>
                <a:lnTo>
                  <a:pt x="58363" y="1183421"/>
                </a:lnTo>
                <a:lnTo>
                  <a:pt x="53396" y="1111397"/>
                </a:lnTo>
                <a:lnTo>
                  <a:pt x="40978" y="1065451"/>
                </a:lnTo>
                <a:lnTo>
                  <a:pt x="48429" y="1018263"/>
                </a:lnTo>
                <a:lnTo>
                  <a:pt x="34769" y="948723"/>
                </a:lnTo>
                <a:lnTo>
                  <a:pt x="48429" y="902777"/>
                </a:lnTo>
                <a:lnTo>
                  <a:pt x="29802" y="870491"/>
                </a:lnTo>
                <a:lnTo>
                  <a:pt x="38495" y="856831"/>
                </a:lnTo>
                <a:lnTo>
                  <a:pt x="34769" y="819578"/>
                </a:lnTo>
                <a:lnTo>
                  <a:pt x="48429" y="778599"/>
                </a:lnTo>
                <a:lnTo>
                  <a:pt x="40978" y="737620"/>
                </a:lnTo>
                <a:lnTo>
                  <a:pt x="60847" y="694157"/>
                </a:lnTo>
                <a:lnTo>
                  <a:pt x="53396" y="635794"/>
                </a:lnTo>
                <a:lnTo>
                  <a:pt x="53396" y="589848"/>
                </a:lnTo>
                <a:lnTo>
                  <a:pt x="70781" y="560045"/>
                </a:lnTo>
                <a:lnTo>
                  <a:pt x="65814" y="516582"/>
                </a:lnTo>
                <a:lnTo>
                  <a:pt x="75748" y="491747"/>
                </a:lnTo>
                <a:lnTo>
                  <a:pt x="70781" y="445801"/>
                </a:lnTo>
                <a:lnTo>
                  <a:pt x="48429" y="419723"/>
                </a:lnTo>
                <a:lnTo>
                  <a:pt x="2483" y="373777"/>
                </a:lnTo>
                <a:lnTo>
                  <a:pt x="0" y="348941"/>
                </a:lnTo>
                <a:lnTo>
                  <a:pt x="2483" y="305479"/>
                </a:lnTo>
                <a:lnTo>
                  <a:pt x="12417" y="249599"/>
                </a:lnTo>
                <a:lnTo>
                  <a:pt x="29802" y="208620"/>
                </a:lnTo>
                <a:lnTo>
                  <a:pt x="75748" y="178817"/>
                </a:lnTo>
                <a:lnTo>
                  <a:pt x="116727" y="165157"/>
                </a:lnTo>
                <a:close/>
                <a:moveTo>
                  <a:pt x="2148408" y="0"/>
                </a:moveTo>
                <a:lnTo>
                  <a:pt x="2175727" y="21110"/>
                </a:lnTo>
                <a:lnTo>
                  <a:pt x="2191870" y="58364"/>
                </a:lnTo>
                <a:lnTo>
                  <a:pt x="2206772" y="55880"/>
                </a:lnTo>
                <a:lnTo>
                  <a:pt x="2214222" y="101826"/>
                </a:lnTo>
                <a:lnTo>
                  <a:pt x="2211739" y="137838"/>
                </a:lnTo>
                <a:lnTo>
                  <a:pt x="2211739" y="178817"/>
                </a:lnTo>
                <a:lnTo>
                  <a:pt x="2196837" y="206136"/>
                </a:lnTo>
                <a:lnTo>
                  <a:pt x="2201805" y="227246"/>
                </a:lnTo>
                <a:lnTo>
                  <a:pt x="2191870" y="262016"/>
                </a:lnTo>
                <a:lnTo>
                  <a:pt x="2163309" y="298028"/>
                </a:lnTo>
                <a:lnTo>
                  <a:pt x="2140957" y="331556"/>
                </a:lnTo>
                <a:lnTo>
                  <a:pt x="2129781" y="404822"/>
                </a:lnTo>
                <a:lnTo>
                  <a:pt x="2129781" y="450768"/>
                </a:lnTo>
                <a:lnTo>
                  <a:pt x="2117363" y="514099"/>
                </a:lnTo>
                <a:lnTo>
                  <a:pt x="2119847" y="547627"/>
                </a:lnTo>
                <a:lnTo>
                  <a:pt x="2107429" y="603507"/>
                </a:lnTo>
                <a:lnTo>
                  <a:pt x="2104945" y="654420"/>
                </a:lnTo>
                <a:lnTo>
                  <a:pt x="2081351" y="700366"/>
                </a:lnTo>
                <a:lnTo>
                  <a:pt x="2071417" y="758730"/>
                </a:lnTo>
                <a:lnTo>
                  <a:pt x="2066450" y="817094"/>
                </a:lnTo>
                <a:lnTo>
                  <a:pt x="1990701" y="977284"/>
                </a:lnTo>
                <a:lnTo>
                  <a:pt x="1964624" y="997153"/>
                </a:lnTo>
                <a:lnTo>
                  <a:pt x="1957173" y="1035648"/>
                </a:lnTo>
                <a:lnTo>
                  <a:pt x="1934821" y="1071660"/>
                </a:lnTo>
                <a:lnTo>
                  <a:pt x="1923645" y="1130024"/>
                </a:lnTo>
                <a:lnTo>
                  <a:pt x="1911227" y="1164794"/>
                </a:lnTo>
                <a:lnTo>
                  <a:pt x="1911227" y="1213223"/>
                </a:lnTo>
                <a:lnTo>
                  <a:pt x="1881424" y="1292698"/>
                </a:lnTo>
                <a:lnTo>
                  <a:pt x="1860314" y="1329951"/>
                </a:lnTo>
                <a:lnTo>
                  <a:pt x="1852863" y="1389557"/>
                </a:lnTo>
                <a:lnTo>
                  <a:pt x="1847896" y="1436745"/>
                </a:lnTo>
                <a:lnTo>
                  <a:pt x="1835478" y="1482691"/>
                </a:lnTo>
                <a:lnTo>
                  <a:pt x="1837962" y="1521186"/>
                </a:lnTo>
                <a:lnTo>
                  <a:pt x="1830511" y="1562165"/>
                </a:lnTo>
                <a:lnTo>
                  <a:pt x="1835478" y="1584517"/>
                </a:lnTo>
                <a:lnTo>
                  <a:pt x="1814368" y="1610595"/>
                </a:lnTo>
                <a:lnTo>
                  <a:pt x="1792016" y="1661508"/>
                </a:lnTo>
                <a:lnTo>
                  <a:pt x="1772147" y="1661508"/>
                </a:lnTo>
                <a:lnTo>
                  <a:pt x="1746070" y="1656541"/>
                </a:lnTo>
                <a:lnTo>
                  <a:pt x="1736135" y="1620529"/>
                </a:lnTo>
                <a:lnTo>
                  <a:pt x="1687706" y="1594451"/>
                </a:lnTo>
                <a:lnTo>
                  <a:pt x="1670321" y="1549747"/>
                </a:lnTo>
                <a:lnTo>
                  <a:pt x="1659145" y="1511252"/>
                </a:lnTo>
                <a:lnTo>
                  <a:pt x="1631825" y="1465306"/>
                </a:lnTo>
                <a:lnTo>
                  <a:pt x="1631825" y="1434261"/>
                </a:lnTo>
                <a:lnTo>
                  <a:pt x="1605748" y="1404458"/>
                </a:lnTo>
                <a:lnTo>
                  <a:pt x="1629342" y="1358512"/>
                </a:lnTo>
                <a:lnTo>
                  <a:pt x="1603264" y="1312566"/>
                </a:lnTo>
                <a:lnTo>
                  <a:pt x="1595814" y="1244268"/>
                </a:lnTo>
                <a:lnTo>
                  <a:pt x="1558560" y="1162310"/>
                </a:lnTo>
                <a:lnTo>
                  <a:pt x="1544900" y="1091529"/>
                </a:lnTo>
                <a:lnTo>
                  <a:pt x="1532483" y="1035648"/>
                </a:lnTo>
                <a:lnTo>
                  <a:pt x="1515098" y="946240"/>
                </a:lnTo>
                <a:lnTo>
                  <a:pt x="1505163" y="916437"/>
                </a:lnTo>
                <a:lnTo>
                  <a:pt x="1491504" y="872974"/>
                </a:lnTo>
                <a:lnTo>
                  <a:pt x="1471635" y="819578"/>
                </a:lnTo>
                <a:lnTo>
                  <a:pt x="1435623" y="712784"/>
                </a:lnTo>
                <a:lnTo>
                  <a:pt x="1394645" y="651937"/>
                </a:lnTo>
                <a:lnTo>
                  <a:pt x="1367325" y="702850"/>
                </a:lnTo>
                <a:lnTo>
                  <a:pt x="1357391" y="722719"/>
                </a:lnTo>
                <a:lnTo>
                  <a:pt x="1357391" y="865524"/>
                </a:lnTo>
                <a:lnTo>
                  <a:pt x="1347457" y="933822"/>
                </a:lnTo>
                <a:lnTo>
                  <a:pt x="1354907" y="997153"/>
                </a:lnTo>
                <a:lnTo>
                  <a:pt x="1341248" y="1071660"/>
                </a:lnTo>
                <a:lnTo>
                  <a:pt x="1328830" y="1149892"/>
                </a:lnTo>
                <a:lnTo>
                  <a:pt x="1308961" y="1188388"/>
                </a:lnTo>
                <a:lnTo>
                  <a:pt x="1299027" y="1251719"/>
                </a:lnTo>
                <a:lnTo>
                  <a:pt x="1287851" y="1327468"/>
                </a:lnTo>
                <a:lnTo>
                  <a:pt x="1282884" y="1472756"/>
                </a:lnTo>
                <a:lnTo>
                  <a:pt x="1265499" y="1508768"/>
                </a:lnTo>
                <a:lnTo>
                  <a:pt x="1275433" y="1541055"/>
                </a:lnTo>
                <a:lnTo>
                  <a:pt x="1248114" y="1577066"/>
                </a:lnTo>
                <a:lnTo>
                  <a:pt x="1202168" y="1596935"/>
                </a:lnTo>
                <a:lnTo>
                  <a:pt x="1143804" y="1599418"/>
                </a:lnTo>
                <a:lnTo>
                  <a:pt x="1097858" y="1572099"/>
                </a:lnTo>
                <a:lnTo>
                  <a:pt x="1085440" y="1526153"/>
                </a:lnTo>
                <a:lnTo>
                  <a:pt x="1066813" y="1470273"/>
                </a:lnTo>
                <a:lnTo>
                  <a:pt x="1054396" y="1419360"/>
                </a:lnTo>
                <a:lnTo>
                  <a:pt x="1054396" y="1378381"/>
                </a:lnTo>
                <a:lnTo>
                  <a:pt x="1087924" y="1327468"/>
                </a:lnTo>
                <a:lnTo>
                  <a:pt x="1110276" y="1305116"/>
                </a:lnTo>
                <a:lnTo>
                  <a:pt x="1130144" y="1279038"/>
                </a:lnTo>
                <a:lnTo>
                  <a:pt x="1153738" y="1225641"/>
                </a:lnTo>
                <a:lnTo>
                  <a:pt x="1156222" y="1157343"/>
                </a:lnTo>
                <a:lnTo>
                  <a:pt x="1181058" y="1098979"/>
                </a:lnTo>
                <a:lnTo>
                  <a:pt x="1189750" y="1045583"/>
                </a:lnTo>
                <a:lnTo>
                  <a:pt x="1212102" y="1004604"/>
                </a:lnTo>
                <a:lnTo>
                  <a:pt x="1202168" y="885392"/>
                </a:lnTo>
                <a:lnTo>
                  <a:pt x="1189750" y="846897"/>
                </a:lnTo>
                <a:lnTo>
                  <a:pt x="1181058" y="778599"/>
                </a:lnTo>
                <a:lnTo>
                  <a:pt x="1194717" y="710301"/>
                </a:lnTo>
                <a:lnTo>
                  <a:pt x="1212102" y="664355"/>
                </a:lnTo>
                <a:lnTo>
                  <a:pt x="1227004" y="605991"/>
                </a:lnTo>
                <a:lnTo>
                  <a:pt x="1265499" y="569979"/>
                </a:lnTo>
                <a:lnTo>
                  <a:pt x="1282884" y="419723"/>
                </a:lnTo>
                <a:lnTo>
                  <a:pt x="1318857" y="373777"/>
                </a:lnTo>
                <a:lnTo>
                  <a:pt x="1328791" y="322864"/>
                </a:lnTo>
                <a:lnTo>
                  <a:pt x="1364764" y="278160"/>
                </a:lnTo>
                <a:lnTo>
                  <a:pt x="1377182" y="264500"/>
                </a:lnTo>
                <a:lnTo>
                  <a:pt x="1394548" y="252082"/>
                </a:lnTo>
                <a:lnTo>
                  <a:pt x="1400737" y="221038"/>
                </a:lnTo>
                <a:lnTo>
                  <a:pt x="1415638" y="211103"/>
                </a:lnTo>
                <a:lnTo>
                  <a:pt x="1437971" y="211103"/>
                </a:lnTo>
                <a:lnTo>
                  <a:pt x="1454095" y="229730"/>
                </a:lnTo>
                <a:lnTo>
                  <a:pt x="1461546" y="266984"/>
                </a:lnTo>
                <a:lnTo>
                  <a:pt x="1476428" y="327831"/>
                </a:lnTo>
                <a:lnTo>
                  <a:pt x="1488826" y="399854"/>
                </a:lnTo>
                <a:lnTo>
                  <a:pt x="1507434" y="567495"/>
                </a:lnTo>
                <a:lnTo>
                  <a:pt x="1517368" y="643244"/>
                </a:lnTo>
                <a:lnTo>
                  <a:pt x="1534656" y="689190"/>
                </a:lnTo>
                <a:lnTo>
                  <a:pt x="1542068" y="737620"/>
                </a:lnTo>
                <a:lnTo>
                  <a:pt x="1547015" y="783566"/>
                </a:lnTo>
                <a:lnTo>
                  <a:pt x="1565545" y="851864"/>
                </a:lnTo>
                <a:lnTo>
                  <a:pt x="1572957" y="928855"/>
                </a:lnTo>
                <a:lnTo>
                  <a:pt x="1605069" y="979768"/>
                </a:lnTo>
                <a:lnTo>
                  <a:pt x="1623579" y="1055517"/>
                </a:lnTo>
                <a:lnTo>
                  <a:pt x="1628527" y="1127540"/>
                </a:lnTo>
                <a:lnTo>
                  <a:pt x="1645815" y="1188388"/>
                </a:lnTo>
                <a:lnTo>
                  <a:pt x="1664345" y="1259170"/>
                </a:lnTo>
                <a:lnTo>
                  <a:pt x="1676704" y="1305116"/>
                </a:lnTo>
                <a:lnTo>
                  <a:pt x="1686580" y="1329951"/>
                </a:lnTo>
                <a:lnTo>
                  <a:pt x="1706798" y="1329951"/>
                </a:lnTo>
                <a:lnTo>
                  <a:pt x="1723213" y="1305116"/>
                </a:lnTo>
                <a:lnTo>
                  <a:pt x="1753520" y="1279038"/>
                </a:lnTo>
                <a:lnTo>
                  <a:pt x="1763455" y="1225641"/>
                </a:lnTo>
                <a:lnTo>
                  <a:pt x="1782081" y="1213223"/>
                </a:lnTo>
                <a:lnTo>
                  <a:pt x="1777114" y="1188388"/>
                </a:lnTo>
                <a:lnTo>
                  <a:pt x="1794499" y="1127540"/>
                </a:lnTo>
                <a:lnTo>
                  <a:pt x="1787049" y="1086561"/>
                </a:lnTo>
                <a:lnTo>
                  <a:pt x="1794499" y="1035648"/>
                </a:lnTo>
                <a:lnTo>
                  <a:pt x="1816851" y="1012054"/>
                </a:lnTo>
                <a:lnTo>
                  <a:pt x="1840445" y="974801"/>
                </a:lnTo>
                <a:lnTo>
                  <a:pt x="1860314" y="928855"/>
                </a:lnTo>
                <a:lnTo>
                  <a:pt x="1886391" y="882909"/>
                </a:lnTo>
                <a:lnTo>
                  <a:pt x="1911227" y="854348"/>
                </a:lnTo>
                <a:lnTo>
                  <a:pt x="1911227" y="807160"/>
                </a:lnTo>
                <a:lnTo>
                  <a:pt x="1934821" y="761214"/>
                </a:lnTo>
                <a:lnTo>
                  <a:pt x="1947239" y="730169"/>
                </a:lnTo>
                <a:lnTo>
                  <a:pt x="1964624" y="674289"/>
                </a:lnTo>
                <a:lnTo>
                  <a:pt x="1974558" y="628343"/>
                </a:lnTo>
                <a:lnTo>
                  <a:pt x="1969591" y="555078"/>
                </a:lnTo>
                <a:lnTo>
                  <a:pt x="1952206" y="499197"/>
                </a:lnTo>
                <a:lnTo>
                  <a:pt x="1932337" y="440833"/>
                </a:lnTo>
                <a:lnTo>
                  <a:pt x="1911227" y="397371"/>
                </a:lnTo>
                <a:lnTo>
                  <a:pt x="1911227" y="346458"/>
                </a:lnTo>
                <a:lnTo>
                  <a:pt x="1906260" y="280643"/>
                </a:lnTo>
                <a:lnTo>
                  <a:pt x="1932337" y="252082"/>
                </a:lnTo>
                <a:lnTo>
                  <a:pt x="1932337" y="216070"/>
                </a:lnTo>
                <a:lnTo>
                  <a:pt x="1952206" y="191235"/>
                </a:lnTo>
                <a:lnTo>
                  <a:pt x="1964624" y="111760"/>
                </a:lnTo>
                <a:lnTo>
                  <a:pt x="1983250" y="64573"/>
                </a:lnTo>
                <a:lnTo>
                  <a:pt x="2003119" y="74507"/>
                </a:lnTo>
                <a:lnTo>
                  <a:pt x="2046581" y="58364"/>
                </a:lnTo>
                <a:lnTo>
                  <a:pt x="2071417" y="28561"/>
                </a:lnTo>
                <a:lnTo>
                  <a:pt x="2117363" y="9934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 flipH="1">
            <a:off x="2533036" y="2581776"/>
            <a:ext cx="3683410" cy="8707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Thank you for your listening</a:t>
            </a:r>
          </a:p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 and time for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1200" r="58704" b="14308"/>
          <a:stretch>
            <a:fillRect/>
          </a:stretch>
        </p:blipFill>
        <p:spPr>
          <a:xfrm>
            <a:off x="3066722" y="2040335"/>
            <a:ext cx="951905" cy="2666077"/>
          </a:xfrm>
          <a:custGeom>
            <a:avLst/>
            <a:gdLst/>
            <a:ahLst/>
            <a:cxnLst/>
            <a:rect l="l" t="t" r="r" b="b"/>
            <a:pathLst>
              <a:path w="1269206" h="3554769">
                <a:moveTo>
                  <a:pt x="260286" y="421417"/>
                </a:moveTo>
                <a:lnTo>
                  <a:pt x="304906" y="453642"/>
                </a:lnTo>
                <a:lnTo>
                  <a:pt x="309864" y="493305"/>
                </a:lnTo>
                <a:lnTo>
                  <a:pt x="280117" y="523052"/>
                </a:lnTo>
                <a:lnTo>
                  <a:pt x="230539" y="532968"/>
                </a:lnTo>
                <a:lnTo>
                  <a:pt x="188397" y="488347"/>
                </a:lnTo>
                <a:lnTo>
                  <a:pt x="203271" y="441248"/>
                </a:lnTo>
                <a:close/>
                <a:moveTo>
                  <a:pt x="909762" y="0"/>
                </a:moveTo>
                <a:lnTo>
                  <a:pt x="991567" y="4958"/>
                </a:lnTo>
                <a:lnTo>
                  <a:pt x="1073371" y="32226"/>
                </a:lnTo>
                <a:lnTo>
                  <a:pt x="1147739" y="66931"/>
                </a:lnTo>
                <a:lnTo>
                  <a:pt x="1214669" y="116510"/>
                </a:lnTo>
                <a:lnTo>
                  <a:pt x="1259290" y="183440"/>
                </a:lnTo>
                <a:lnTo>
                  <a:pt x="1269206" y="240456"/>
                </a:lnTo>
                <a:lnTo>
                  <a:pt x="1269206" y="299950"/>
                </a:lnTo>
                <a:lnTo>
                  <a:pt x="1259290" y="329697"/>
                </a:lnTo>
                <a:lnTo>
                  <a:pt x="1259290" y="381754"/>
                </a:lnTo>
                <a:lnTo>
                  <a:pt x="1244417" y="421417"/>
                </a:lnTo>
                <a:lnTo>
                  <a:pt x="1219627" y="508179"/>
                </a:lnTo>
                <a:lnTo>
                  <a:pt x="1219627" y="570152"/>
                </a:lnTo>
                <a:lnTo>
                  <a:pt x="1194838" y="609814"/>
                </a:lnTo>
                <a:lnTo>
                  <a:pt x="1214669" y="701534"/>
                </a:lnTo>
                <a:lnTo>
                  <a:pt x="1214669" y="803170"/>
                </a:lnTo>
                <a:lnTo>
                  <a:pt x="1189880" y="909764"/>
                </a:lnTo>
                <a:lnTo>
                  <a:pt x="1167570" y="1132866"/>
                </a:lnTo>
                <a:lnTo>
                  <a:pt x="1147739" y="1234502"/>
                </a:lnTo>
                <a:lnTo>
                  <a:pt x="1152696" y="1360927"/>
                </a:lnTo>
                <a:lnTo>
                  <a:pt x="1142781" y="1482394"/>
                </a:lnTo>
                <a:lnTo>
                  <a:pt x="1142781" y="1588987"/>
                </a:lnTo>
                <a:lnTo>
                  <a:pt x="1147739" y="1680707"/>
                </a:lnTo>
                <a:lnTo>
                  <a:pt x="1132865" y="1782343"/>
                </a:lnTo>
                <a:lnTo>
                  <a:pt x="1127907" y="1869105"/>
                </a:lnTo>
                <a:lnTo>
                  <a:pt x="1127907" y="2005445"/>
                </a:lnTo>
                <a:lnTo>
                  <a:pt x="1103118" y="2097165"/>
                </a:lnTo>
                <a:lnTo>
                  <a:pt x="1103118" y="2193843"/>
                </a:lnTo>
                <a:lnTo>
                  <a:pt x="1083287" y="2310352"/>
                </a:lnTo>
                <a:lnTo>
                  <a:pt x="1060976" y="2407030"/>
                </a:lnTo>
                <a:lnTo>
                  <a:pt x="1036187" y="2615259"/>
                </a:lnTo>
                <a:lnTo>
                  <a:pt x="1031229" y="2736726"/>
                </a:lnTo>
                <a:lnTo>
                  <a:pt x="1026272" y="2788784"/>
                </a:lnTo>
                <a:lnTo>
                  <a:pt x="1001482" y="2823488"/>
                </a:lnTo>
                <a:lnTo>
                  <a:pt x="1026272" y="2900335"/>
                </a:lnTo>
                <a:lnTo>
                  <a:pt x="1016356" y="3011886"/>
                </a:lnTo>
                <a:lnTo>
                  <a:pt x="1026272" y="3133353"/>
                </a:lnTo>
                <a:lnTo>
                  <a:pt x="1026272" y="3244905"/>
                </a:lnTo>
                <a:lnTo>
                  <a:pt x="1031229" y="3289525"/>
                </a:lnTo>
                <a:lnTo>
                  <a:pt x="1026272" y="3321751"/>
                </a:lnTo>
                <a:lnTo>
                  <a:pt x="1056019" y="3386203"/>
                </a:lnTo>
                <a:lnTo>
                  <a:pt x="1073371" y="3443218"/>
                </a:lnTo>
                <a:lnTo>
                  <a:pt x="1056019" y="3529980"/>
                </a:lnTo>
                <a:lnTo>
                  <a:pt x="1031229" y="3554769"/>
                </a:lnTo>
                <a:lnTo>
                  <a:pt x="991567" y="3554769"/>
                </a:lnTo>
                <a:lnTo>
                  <a:pt x="959341" y="3529980"/>
                </a:lnTo>
                <a:lnTo>
                  <a:pt x="929594" y="3433302"/>
                </a:lnTo>
                <a:lnTo>
                  <a:pt x="909762" y="3346540"/>
                </a:lnTo>
                <a:lnTo>
                  <a:pt x="889931" y="3205242"/>
                </a:lnTo>
                <a:lnTo>
                  <a:pt x="884973" y="3108564"/>
                </a:lnTo>
                <a:lnTo>
                  <a:pt x="870100" y="2944955"/>
                </a:lnTo>
                <a:lnTo>
                  <a:pt x="875058" y="2783826"/>
                </a:lnTo>
                <a:lnTo>
                  <a:pt x="875058" y="2620217"/>
                </a:lnTo>
                <a:lnTo>
                  <a:pt x="889931" y="2411988"/>
                </a:lnTo>
                <a:lnTo>
                  <a:pt x="889931" y="1936036"/>
                </a:lnTo>
                <a:lnTo>
                  <a:pt x="870100" y="1737722"/>
                </a:lnTo>
                <a:lnTo>
                  <a:pt x="842832" y="1574113"/>
                </a:lnTo>
                <a:lnTo>
                  <a:pt x="827958" y="1422900"/>
                </a:lnTo>
                <a:lnTo>
                  <a:pt x="798211" y="1284080"/>
                </a:lnTo>
                <a:lnTo>
                  <a:pt x="778380" y="1147740"/>
                </a:lnTo>
                <a:lnTo>
                  <a:pt x="773422" y="986610"/>
                </a:lnTo>
                <a:lnTo>
                  <a:pt x="778380" y="899848"/>
                </a:lnTo>
                <a:lnTo>
                  <a:pt x="773422" y="827959"/>
                </a:lnTo>
                <a:lnTo>
                  <a:pt x="758548" y="798212"/>
                </a:lnTo>
                <a:lnTo>
                  <a:pt x="726323" y="778381"/>
                </a:lnTo>
                <a:lnTo>
                  <a:pt x="651955" y="798212"/>
                </a:lnTo>
                <a:lnTo>
                  <a:pt x="585024" y="837875"/>
                </a:lnTo>
                <a:lnTo>
                  <a:pt x="532967" y="899848"/>
                </a:lnTo>
                <a:lnTo>
                  <a:pt x="468515" y="954384"/>
                </a:lnTo>
                <a:lnTo>
                  <a:pt x="356964" y="1103119"/>
                </a:lnTo>
                <a:lnTo>
                  <a:pt x="304906" y="1177487"/>
                </a:lnTo>
                <a:lnTo>
                  <a:pt x="290033" y="1224586"/>
                </a:lnTo>
                <a:lnTo>
                  <a:pt x="265244" y="1264249"/>
                </a:lnTo>
                <a:lnTo>
                  <a:pt x="230539" y="1331180"/>
                </a:lnTo>
                <a:lnTo>
                  <a:pt x="148735" y="1375800"/>
                </a:lnTo>
                <a:lnTo>
                  <a:pt x="101635" y="1385716"/>
                </a:lnTo>
                <a:lnTo>
                  <a:pt x="52057" y="1380758"/>
                </a:lnTo>
                <a:lnTo>
                  <a:pt x="27268" y="1355969"/>
                </a:lnTo>
                <a:lnTo>
                  <a:pt x="4957" y="1311348"/>
                </a:lnTo>
                <a:lnTo>
                  <a:pt x="0" y="1249375"/>
                </a:lnTo>
                <a:lnTo>
                  <a:pt x="17352" y="1189881"/>
                </a:lnTo>
                <a:lnTo>
                  <a:pt x="52057" y="1108077"/>
                </a:lnTo>
                <a:lnTo>
                  <a:pt x="76846" y="1060978"/>
                </a:lnTo>
                <a:lnTo>
                  <a:pt x="101635" y="964300"/>
                </a:lnTo>
                <a:lnTo>
                  <a:pt x="116509" y="884974"/>
                </a:lnTo>
                <a:lnTo>
                  <a:pt x="148735" y="813086"/>
                </a:lnTo>
                <a:lnTo>
                  <a:pt x="218144" y="721366"/>
                </a:lnTo>
                <a:lnTo>
                  <a:pt x="280117" y="681703"/>
                </a:lnTo>
                <a:lnTo>
                  <a:pt x="347048" y="609814"/>
                </a:lnTo>
                <a:lnTo>
                  <a:pt x="376795" y="570152"/>
                </a:lnTo>
                <a:lnTo>
                  <a:pt x="396626" y="523052"/>
                </a:lnTo>
                <a:lnTo>
                  <a:pt x="396626" y="488347"/>
                </a:lnTo>
                <a:lnTo>
                  <a:pt x="421416" y="426374"/>
                </a:lnTo>
                <a:lnTo>
                  <a:pt x="448684" y="396627"/>
                </a:lnTo>
                <a:lnTo>
                  <a:pt x="498262" y="356965"/>
                </a:lnTo>
                <a:lnTo>
                  <a:pt x="537925" y="334654"/>
                </a:lnTo>
                <a:lnTo>
                  <a:pt x="656913" y="188398"/>
                </a:lnTo>
                <a:lnTo>
                  <a:pt x="701533" y="116510"/>
                </a:lnTo>
                <a:lnTo>
                  <a:pt x="731280" y="66931"/>
                </a:lnTo>
                <a:lnTo>
                  <a:pt x="773422" y="52058"/>
                </a:lnTo>
                <a:lnTo>
                  <a:pt x="823000" y="14874"/>
                </a:ln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4122498" y="3806493"/>
            <a:ext cx="3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  <a:sym typeface="+mn-ea"/>
              </a:rPr>
              <a:t>Introduction</a:t>
            </a:r>
            <a:endParaRPr lang="en-US" altLang="zh-CN" sz="3000" dirty="0"/>
          </a:p>
          <a:p>
            <a:endParaRPr lang="en-US" altLang="zh-CN" sz="3000" dirty="0">
              <a:solidFill>
                <a:srgbClr val="4D646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65534" y="4502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Introduction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1174" y="1682487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1173" y="2892552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7A69334-F2FE-4705-9DEE-4E715208669F}"/>
              </a:ext>
            </a:extLst>
          </p:cNvPr>
          <p:cNvSpPr>
            <a:spLocks noGrp="1"/>
          </p:cNvSpPr>
          <p:nvPr/>
        </p:nvSpPr>
        <p:spPr>
          <a:xfrm>
            <a:off x="794385" y="1633181"/>
            <a:ext cx="3777615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language?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Pascal compiler in Python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0DD8DD36-FC89-4B2C-BD43-D206395CC13B}"/>
              </a:ext>
            </a:extLst>
          </p:cNvPr>
          <p:cNvSpPr>
            <a:spLocks noGrp="1"/>
          </p:cNvSpPr>
          <p:nvPr/>
        </p:nvSpPr>
        <p:spPr>
          <a:xfrm>
            <a:off x="794385" y="2809411"/>
            <a:ext cx="5173980" cy="7695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</a:t>
            </a:r>
            <a:r>
              <a:rPr lang="en-US" altLang="zh-CN" sz="1800" dirty="0" err="1">
                <a:sym typeface="+mn-ea"/>
              </a:rPr>
              <a:t>lex</a:t>
            </a:r>
            <a:r>
              <a:rPr lang="en-US" altLang="zh-CN" sz="1800" dirty="0">
                <a:sym typeface="+mn-ea"/>
              </a:rPr>
              <a:t> and </a:t>
            </a:r>
            <a:r>
              <a:rPr lang="en-US" altLang="zh-CN" sz="1800" dirty="0" err="1">
                <a:sym typeface="+mn-ea"/>
              </a:rPr>
              <a:t>yacc</a:t>
            </a:r>
            <a:r>
              <a:rPr lang="en-US" altLang="zh-CN" sz="1800" dirty="0">
                <a:sym typeface="+mn-ea"/>
              </a:rPr>
              <a:t>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ply (implementation of </a:t>
            </a:r>
            <a:r>
              <a:rPr lang="en-US" altLang="zh-CN" sz="1800" dirty="0" err="1">
                <a:sym typeface="+mn-ea"/>
              </a:rPr>
              <a:t>lex</a:t>
            </a:r>
            <a:r>
              <a:rPr lang="en-US" altLang="zh-CN" sz="1800" dirty="0">
                <a:sym typeface="+mn-ea"/>
              </a:rPr>
              <a:t> and </a:t>
            </a:r>
            <a:r>
              <a:rPr lang="en-US" altLang="zh-CN" sz="1800" dirty="0" err="1">
                <a:sym typeface="+mn-ea"/>
              </a:rPr>
              <a:t>yacc</a:t>
            </a:r>
            <a:r>
              <a:rPr lang="en-US" altLang="zh-CN" sz="1800" dirty="0">
                <a:sym typeface="+mn-ea"/>
              </a:rPr>
              <a:t> in Python)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9" name="圆角矩形 16">
            <a:extLst>
              <a:ext uri="{FF2B5EF4-FFF2-40B4-BE49-F238E27FC236}">
                <a16:creationId xmlns:a16="http://schemas.microsoft.com/office/drawing/2014/main" id="{29A89AB1-2E43-4033-86CB-4C6042C245F4}"/>
              </a:ext>
            </a:extLst>
          </p:cNvPr>
          <p:cNvSpPr/>
          <p:nvPr/>
        </p:nvSpPr>
        <p:spPr>
          <a:xfrm>
            <a:off x="571173" y="4106210"/>
            <a:ext cx="114563" cy="603271"/>
          </a:xfrm>
          <a:prstGeom prst="round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40907121-CF72-419E-B091-A579818C0067}"/>
              </a:ext>
            </a:extLst>
          </p:cNvPr>
          <p:cNvSpPr>
            <a:spLocks noGrp="1"/>
          </p:cNvSpPr>
          <p:nvPr/>
        </p:nvSpPr>
        <p:spPr>
          <a:xfrm>
            <a:off x="794385" y="3972186"/>
            <a:ext cx="5173980" cy="137802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Experiment environment?</a:t>
            </a:r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—— </a:t>
            </a:r>
            <a:r>
              <a:rPr lang="zh-CN" altLang="en-US" sz="1800" dirty="0">
                <a:sym typeface="+mn-ea"/>
              </a:rPr>
              <a:t>待补充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28890" y="-8698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4D646F"/>
                </a:solidFill>
                <a:latin typeface="+mn-lt"/>
                <a:ea typeface="+mn-ea"/>
                <a:cs typeface="+mn-cs"/>
                <a:sym typeface="+mn-ea"/>
              </a:rPr>
              <a:t>Process</a:t>
            </a:r>
            <a:endParaRPr lang="en-US" altLang="zh-CN" sz="3600" dirty="0">
              <a:solidFill>
                <a:srgbClr val="4D646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0FECE6B-063F-42E9-9D15-4678E716983C}"/>
              </a:ext>
            </a:extLst>
          </p:cNvPr>
          <p:cNvSpPr/>
          <p:nvPr/>
        </p:nvSpPr>
        <p:spPr>
          <a:xfrm>
            <a:off x="2039721" y="1596963"/>
            <a:ext cx="1468877" cy="5060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0927D9-6188-4D95-A173-DCB4002E53BF}"/>
              </a:ext>
            </a:extLst>
          </p:cNvPr>
          <p:cNvSpPr txBox="1"/>
          <p:nvPr/>
        </p:nvSpPr>
        <p:spPr>
          <a:xfrm>
            <a:off x="2088593" y="1546299"/>
            <a:ext cx="16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Lexical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BCB306-238C-404C-ACAE-6B87379876A3}"/>
              </a:ext>
            </a:extLst>
          </p:cNvPr>
          <p:cNvSpPr txBox="1"/>
          <p:nvPr/>
        </p:nvSpPr>
        <p:spPr>
          <a:xfrm>
            <a:off x="1991083" y="675395"/>
            <a:ext cx="156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code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ABC1EF-8919-4B65-86A8-F2D049785881}"/>
              </a:ext>
            </a:extLst>
          </p:cNvPr>
          <p:cNvCxnSpPr>
            <a:cxnSpLocks/>
          </p:cNvCxnSpPr>
          <p:nvPr/>
        </p:nvCxnSpPr>
        <p:spPr>
          <a:xfrm>
            <a:off x="2584469" y="1044727"/>
            <a:ext cx="0" cy="501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A23313A-F0FF-48B0-A28E-2C49D5EFB16F}"/>
              </a:ext>
            </a:extLst>
          </p:cNvPr>
          <p:cNvSpPr/>
          <p:nvPr/>
        </p:nvSpPr>
        <p:spPr>
          <a:xfrm>
            <a:off x="2039721" y="2592138"/>
            <a:ext cx="1468877" cy="6569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5A10BFE-1BE2-4152-AB18-33882934C113}"/>
              </a:ext>
            </a:extLst>
          </p:cNvPr>
          <p:cNvSpPr/>
          <p:nvPr/>
        </p:nvSpPr>
        <p:spPr>
          <a:xfrm>
            <a:off x="2039721" y="3752713"/>
            <a:ext cx="1468877" cy="61014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24AB49-DB05-42DD-9B99-058FC21B4A72}"/>
              </a:ext>
            </a:extLst>
          </p:cNvPr>
          <p:cNvSpPr/>
          <p:nvPr/>
        </p:nvSpPr>
        <p:spPr>
          <a:xfrm>
            <a:off x="2039721" y="4803837"/>
            <a:ext cx="1468877" cy="6101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A2CB146-D04E-4233-AF3D-C8C74939DCE6}"/>
              </a:ext>
            </a:extLst>
          </p:cNvPr>
          <p:cNvSpPr/>
          <p:nvPr/>
        </p:nvSpPr>
        <p:spPr>
          <a:xfrm>
            <a:off x="2039721" y="5854960"/>
            <a:ext cx="1468877" cy="475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C7249F9-1735-4CE2-B341-5D2DBEC5DC19}"/>
              </a:ext>
            </a:extLst>
          </p:cNvPr>
          <p:cNvSpPr/>
          <p:nvPr/>
        </p:nvSpPr>
        <p:spPr>
          <a:xfrm>
            <a:off x="6326066" y="2592138"/>
            <a:ext cx="1381328" cy="6714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579C28C-5F1E-4C7D-A3E9-AFA89C921991}"/>
              </a:ext>
            </a:extLst>
          </p:cNvPr>
          <p:cNvSpPr/>
          <p:nvPr/>
        </p:nvSpPr>
        <p:spPr>
          <a:xfrm>
            <a:off x="6326066" y="4209913"/>
            <a:ext cx="1381328" cy="6714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887C716-4737-4157-8ACF-1C09F9F6A2F8}"/>
              </a:ext>
            </a:extLst>
          </p:cNvPr>
          <p:cNvCxnSpPr>
            <a:cxnSpLocks/>
          </p:cNvCxnSpPr>
          <p:nvPr/>
        </p:nvCxnSpPr>
        <p:spPr>
          <a:xfrm flipV="1">
            <a:off x="5087568" y="2913292"/>
            <a:ext cx="1238500" cy="564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4283D34-AFA5-4E88-979B-F818F0BD43B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087568" y="3492231"/>
            <a:ext cx="1238498" cy="10534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ACDF2C0-84BF-4D3A-9CFC-5E02574FD3C7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508598" y="1850009"/>
            <a:ext cx="1578970" cy="1627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411AFBF-5996-4ABA-8862-A300A86D1A17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508598" y="2920588"/>
            <a:ext cx="1578970" cy="557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8B84E83-1ECF-4DCB-849B-D49A1DE1AF4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3508598" y="3477638"/>
            <a:ext cx="1578970" cy="5801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419B67C-EFDB-4D51-9A48-4F979718749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508598" y="3477638"/>
            <a:ext cx="1578970" cy="1631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237CD2F-8F01-45ED-8794-B8E35E038EC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08598" y="3477638"/>
            <a:ext cx="1578970" cy="2614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9A0E991-D889-4DFB-B4A7-7DC9EE7C576F}"/>
              </a:ext>
            </a:extLst>
          </p:cNvPr>
          <p:cNvSpPr txBox="1"/>
          <p:nvPr/>
        </p:nvSpPr>
        <p:spPr>
          <a:xfrm>
            <a:off x="2088592" y="2661866"/>
            <a:ext cx="137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Grammar </a:t>
            </a:r>
          </a:p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AB3C5BA-67CD-41AC-AF3C-361212C33C6F}"/>
              </a:ext>
            </a:extLst>
          </p:cNvPr>
          <p:cNvSpPr txBox="1"/>
          <p:nvPr/>
        </p:nvSpPr>
        <p:spPr>
          <a:xfrm>
            <a:off x="6413544" y="2617299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Symbol table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A83EA2F-E5C4-47FE-A3BE-945A29FD0B48}"/>
              </a:ext>
            </a:extLst>
          </p:cNvPr>
          <p:cNvSpPr txBox="1"/>
          <p:nvPr/>
        </p:nvSpPr>
        <p:spPr>
          <a:xfrm>
            <a:off x="2083417" y="5950810"/>
            <a:ext cx="12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optimaize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3C3BCA-C3BE-47D2-AF42-801E813C74E0}"/>
              </a:ext>
            </a:extLst>
          </p:cNvPr>
          <p:cNvSpPr txBox="1"/>
          <p:nvPr/>
        </p:nvSpPr>
        <p:spPr>
          <a:xfrm>
            <a:off x="2156220" y="480383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 generate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C8E175-0578-480A-9F53-EC33116E79C6}"/>
              </a:ext>
            </a:extLst>
          </p:cNvPr>
          <p:cNvSpPr txBox="1"/>
          <p:nvPr/>
        </p:nvSpPr>
        <p:spPr>
          <a:xfrm>
            <a:off x="2156220" y="3775682"/>
            <a:ext cx="11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Semantic analysis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8E4803C-C508-472D-9026-B3453CACC942}"/>
              </a:ext>
            </a:extLst>
          </p:cNvPr>
          <p:cNvSpPr txBox="1"/>
          <p:nvPr/>
        </p:nvSpPr>
        <p:spPr>
          <a:xfrm>
            <a:off x="6435080" y="4235073"/>
            <a:ext cx="112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5EEB930-900B-4173-B298-630100D83B92}"/>
              </a:ext>
            </a:extLst>
          </p:cNvPr>
          <p:cNvCxnSpPr>
            <a:cxnSpLocks/>
          </p:cNvCxnSpPr>
          <p:nvPr/>
        </p:nvCxnSpPr>
        <p:spPr>
          <a:xfrm>
            <a:off x="2584469" y="219263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E64A8EA-6965-43B1-9F89-DB111F43D786}"/>
              </a:ext>
            </a:extLst>
          </p:cNvPr>
          <p:cNvCxnSpPr>
            <a:cxnSpLocks/>
          </p:cNvCxnSpPr>
          <p:nvPr/>
        </p:nvCxnSpPr>
        <p:spPr>
          <a:xfrm>
            <a:off x="2584469" y="3429000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6F6680-57CB-4DB5-9966-4A4263A97455}"/>
              </a:ext>
            </a:extLst>
          </p:cNvPr>
          <p:cNvCxnSpPr>
            <a:cxnSpLocks/>
          </p:cNvCxnSpPr>
          <p:nvPr/>
        </p:nvCxnSpPr>
        <p:spPr>
          <a:xfrm>
            <a:off x="2574895" y="4422013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0E4A829-32FF-4F42-ADB5-1EF198C0C55F}"/>
              </a:ext>
            </a:extLst>
          </p:cNvPr>
          <p:cNvCxnSpPr>
            <a:cxnSpLocks/>
          </p:cNvCxnSpPr>
          <p:nvPr/>
        </p:nvCxnSpPr>
        <p:spPr>
          <a:xfrm>
            <a:off x="2584469" y="5547581"/>
            <a:ext cx="0" cy="307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7" t="17278" r="50721" b="15919"/>
          <a:stretch>
            <a:fillRect/>
          </a:stretch>
        </p:blipFill>
        <p:spPr>
          <a:xfrm>
            <a:off x="3157558" y="2257860"/>
            <a:ext cx="1515239" cy="2390917"/>
          </a:xfrm>
          <a:custGeom>
            <a:avLst/>
            <a:gdLst/>
            <a:ahLst/>
            <a:cxnLst/>
            <a:rect l="l" t="t" r="r" b="b"/>
            <a:pathLst>
              <a:path w="2020318" h="3187889">
                <a:moveTo>
                  <a:pt x="49578" y="421416"/>
                </a:moveTo>
                <a:lnTo>
                  <a:pt x="79325" y="436290"/>
                </a:lnTo>
                <a:lnTo>
                  <a:pt x="79325" y="466037"/>
                </a:lnTo>
                <a:lnTo>
                  <a:pt x="69410" y="503220"/>
                </a:lnTo>
                <a:lnTo>
                  <a:pt x="24789" y="503220"/>
                </a:lnTo>
                <a:lnTo>
                  <a:pt x="0" y="456121"/>
                </a:lnTo>
                <a:lnTo>
                  <a:pt x="24789" y="431332"/>
                </a:lnTo>
                <a:close/>
                <a:moveTo>
                  <a:pt x="1217149" y="0"/>
                </a:moveTo>
                <a:lnTo>
                  <a:pt x="1333658" y="14873"/>
                </a:lnTo>
                <a:lnTo>
                  <a:pt x="1435294" y="14873"/>
                </a:lnTo>
                <a:lnTo>
                  <a:pt x="1546845" y="29747"/>
                </a:lnTo>
                <a:lnTo>
                  <a:pt x="1643523" y="66931"/>
                </a:lnTo>
                <a:lnTo>
                  <a:pt x="1735243" y="116509"/>
                </a:lnTo>
                <a:lnTo>
                  <a:pt x="1792258" y="136340"/>
                </a:lnTo>
                <a:lnTo>
                  <a:pt x="1812089" y="178482"/>
                </a:lnTo>
                <a:lnTo>
                  <a:pt x="1903809" y="275160"/>
                </a:lnTo>
                <a:lnTo>
                  <a:pt x="1953388" y="349527"/>
                </a:lnTo>
                <a:lnTo>
                  <a:pt x="2005445" y="421416"/>
                </a:lnTo>
                <a:lnTo>
                  <a:pt x="2015361" y="503220"/>
                </a:lnTo>
                <a:lnTo>
                  <a:pt x="2015361" y="580067"/>
                </a:lnTo>
                <a:lnTo>
                  <a:pt x="2005445" y="654434"/>
                </a:lnTo>
                <a:lnTo>
                  <a:pt x="2020318" y="765986"/>
                </a:lnTo>
                <a:lnTo>
                  <a:pt x="2015361" y="877537"/>
                </a:lnTo>
                <a:lnTo>
                  <a:pt x="1978177" y="974215"/>
                </a:lnTo>
                <a:lnTo>
                  <a:pt x="1933556" y="1021314"/>
                </a:lnTo>
                <a:lnTo>
                  <a:pt x="1851752" y="1157655"/>
                </a:lnTo>
                <a:lnTo>
                  <a:pt x="1812089" y="1187402"/>
                </a:lnTo>
                <a:lnTo>
                  <a:pt x="1720369" y="1274164"/>
                </a:lnTo>
                <a:lnTo>
                  <a:pt x="1690622" y="1308869"/>
                </a:lnTo>
                <a:lnTo>
                  <a:pt x="1643523" y="1336137"/>
                </a:lnTo>
                <a:lnTo>
                  <a:pt x="1613776" y="1390673"/>
                </a:lnTo>
                <a:lnTo>
                  <a:pt x="1527014" y="1447688"/>
                </a:lnTo>
                <a:lnTo>
                  <a:pt x="1455125" y="1507182"/>
                </a:lnTo>
                <a:lnTo>
                  <a:pt x="1365884" y="1603860"/>
                </a:lnTo>
                <a:lnTo>
                  <a:pt x="1298953" y="1665833"/>
                </a:lnTo>
                <a:lnTo>
                  <a:pt x="1269206" y="1715411"/>
                </a:lnTo>
                <a:lnTo>
                  <a:pt x="1207233" y="1762511"/>
                </a:lnTo>
                <a:lnTo>
                  <a:pt x="1202275" y="1836878"/>
                </a:lnTo>
                <a:lnTo>
                  <a:pt x="1135344" y="1859189"/>
                </a:lnTo>
                <a:lnTo>
                  <a:pt x="1100640" y="1913725"/>
                </a:lnTo>
                <a:lnTo>
                  <a:pt x="1038667" y="2000487"/>
                </a:lnTo>
                <a:lnTo>
                  <a:pt x="989088" y="2087249"/>
                </a:lnTo>
                <a:lnTo>
                  <a:pt x="959341" y="2146743"/>
                </a:lnTo>
                <a:lnTo>
                  <a:pt x="872579" y="2258294"/>
                </a:lnTo>
                <a:lnTo>
                  <a:pt x="820522" y="2345057"/>
                </a:lnTo>
                <a:lnTo>
                  <a:pt x="713928" y="2568159"/>
                </a:lnTo>
                <a:lnTo>
                  <a:pt x="669308" y="2610301"/>
                </a:lnTo>
                <a:lnTo>
                  <a:pt x="639561" y="2664837"/>
                </a:lnTo>
                <a:lnTo>
                  <a:pt x="547841" y="2756557"/>
                </a:lnTo>
                <a:lnTo>
                  <a:pt x="518094" y="2771431"/>
                </a:lnTo>
                <a:lnTo>
                  <a:pt x="523052" y="2791262"/>
                </a:lnTo>
                <a:lnTo>
                  <a:pt x="480910" y="2863151"/>
                </a:lnTo>
                <a:lnTo>
                  <a:pt x="421416" y="2935039"/>
                </a:lnTo>
                <a:lnTo>
                  <a:pt x="426374" y="2954871"/>
                </a:lnTo>
                <a:lnTo>
                  <a:pt x="644519" y="2954871"/>
                </a:lnTo>
                <a:lnTo>
                  <a:pt x="726323" y="2969744"/>
                </a:lnTo>
                <a:lnTo>
                  <a:pt x="775901" y="2954871"/>
                </a:lnTo>
                <a:lnTo>
                  <a:pt x="852748" y="2959828"/>
                </a:lnTo>
                <a:lnTo>
                  <a:pt x="959341" y="2954871"/>
                </a:lnTo>
                <a:lnTo>
                  <a:pt x="1075850" y="2969744"/>
                </a:lnTo>
                <a:lnTo>
                  <a:pt x="1217149" y="2989576"/>
                </a:lnTo>
                <a:lnTo>
                  <a:pt x="1298953" y="3016844"/>
                </a:lnTo>
                <a:lnTo>
                  <a:pt x="1343574" y="2999491"/>
                </a:lnTo>
                <a:lnTo>
                  <a:pt x="1455125" y="3016844"/>
                </a:lnTo>
                <a:lnTo>
                  <a:pt x="1497267" y="3011886"/>
                </a:lnTo>
                <a:lnTo>
                  <a:pt x="1603860" y="3016844"/>
                </a:lnTo>
                <a:lnTo>
                  <a:pt x="1715411" y="3031717"/>
                </a:lnTo>
                <a:lnTo>
                  <a:pt x="1802174" y="3016844"/>
                </a:lnTo>
                <a:lnTo>
                  <a:pt x="1831921" y="3036675"/>
                </a:lnTo>
                <a:lnTo>
                  <a:pt x="1861668" y="3036675"/>
                </a:lnTo>
                <a:lnTo>
                  <a:pt x="1908767" y="3061464"/>
                </a:lnTo>
                <a:lnTo>
                  <a:pt x="1903809" y="3096169"/>
                </a:lnTo>
                <a:lnTo>
                  <a:pt x="1898851" y="3106085"/>
                </a:lnTo>
                <a:lnTo>
                  <a:pt x="1856710" y="3106085"/>
                </a:lnTo>
                <a:lnTo>
                  <a:pt x="1782342" y="3123437"/>
                </a:lnTo>
                <a:lnTo>
                  <a:pt x="1663354" y="3106085"/>
                </a:lnTo>
                <a:lnTo>
                  <a:pt x="1527014" y="3101127"/>
                </a:lnTo>
                <a:lnTo>
                  <a:pt x="1405547" y="3101127"/>
                </a:lnTo>
                <a:lnTo>
                  <a:pt x="1254333" y="3123437"/>
                </a:lnTo>
                <a:lnTo>
                  <a:pt x="1065935" y="3101127"/>
                </a:lnTo>
                <a:lnTo>
                  <a:pt x="751112" y="3101127"/>
                </a:lnTo>
                <a:lnTo>
                  <a:pt x="607335" y="3123437"/>
                </a:lnTo>
                <a:lnTo>
                  <a:pt x="562714" y="3123437"/>
                </a:lnTo>
                <a:lnTo>
                  <a:pt x="451163" y="3143268"/>
                </a:lnTo>
                <a:lnTo>
                  <a:pt x="384232" y="3148226"/>
                </a:lnTo>
                <a:lnTo>
                  <a:pt x="329696" y="3187889"/>
                </a:lnTo>
                <a:lnTo>
                  <a:pt x="262765" y="3177973"/>
                </a:lnTo>
                <a:lnTo>
                  <a:pt x="223103" y="3153184"/>
                </a:lnTo>
                <a:lnTo>
                  <a:pt x="213187" y="3128395"/>
                </a:lnTo>
                <a:lnTo>
                  <a:pt x="213187" y="3061464"/>
                </a:lnTo>
                <a:lnTo>
                  <a:pt x="198313" y="2999491"/>
                </a:lnTo>
                <a:lnTo>
                  <a:pt x="242934" y="2939997"/>
                </a:lnTo>
                <a:lnTo>
                  <a:pt x="314823" y="2838361"/>
                </a:lnTo>
                <a:lnTo>
                  <a:pt x="374317" y="2726810"/>
                </a:lnTo>
                <a:lnTo>
                  <a:pt x="446205" y="2640048"/>
                </a:lnTo>
                <a:lnTo>
                  <a:pt x="500741" y="2578075"/>
                </a:lnTo>
                <a:lnTo>
                  <a:pt x="572630" y="2446692"/>
                </a:lnTo>
                <a:lnTo>
                  <a:pt x="639561" y="2345057"/>
                </a:lnTo>
                <a:lnTo>
                  <a:pt x="684181" y="2233505"/>
                </a:lnTo>
                <a:lnTo>
                  <a:pt x="825480" y="2000487"/>
                </a:lnTo>
                <a:lnTo>
                  <a:pt x="912242" y="1854231"/>
                </a:lnTo>
                <a:lnTo>
                  <a:pt x="994046" y="1757553"/>
                </a:lnTo>
                <a:lnTo>
                  <a:pt x="1051061" y="1700538"/>
                </a:lnTo>
                <a:lnTo>
                  <a:pt x="1080808" y="1650959"/>
                </a:lnTo>
                <a:lnTo>
                  <a:pt x="1125429" y="1598902"/>
                </a:lnTo>
                <a:lnTo>
                  <a:pt x="1192360" y="1539408"/>
                </a:lnTo>
                <a:lnTo>
                  <a:pt x="1365884" y="1336137"/>
                </a:lnTo>
                <a:lnTo>
                  <a:pt x="1450167" y="1259290"/>
                </a:lnTo>
                <a:lnTo>
                  <a:pt x="1507182" y="1187402"/>
                </a:lnTo>
                <a:lnTo>
                  <a:pt x="1556761" y="1147739"/>
                </a:lnTo>
                <a:lnTo>
                  <a:pt x="1598902" y="1090724"/>
                </a:lnTo>
                <a:lnTo>
                  <a:pt x="1638565" y="1031230"/>
                </a:lnTo>
                <a:lnTo>
                  <a:pt x="1663354" y="964299"/>
                </a:lnTo>
                <a:lnTo>
                  <a:pt x="1700538" y="904805"/>
                </a:lnTo>
                <a:lnTo>
                  <a:pt x="1720369" y="674266"/>
                </a:lnTo>
                <a:lnTo>
                  <a:pt x="1715411" y="557757"/>
                </a:lnTo>
                <a:lnTo>
                  <a:pt x="1673270" y="478431"/>
                </a:lnTo>
                <a:lnTo>
                  <a:pt x="1593944" y="431332"/>
                </a:lnTo>
                <a:lnTo>
                  <a:pt x="1546845" y="391669"/>
                </a:lnTo>
                <a:lnTo>
                  <a:pt x="1487351" y="386711"/>
                </a:lnTo>
                <a:lnTo>
                  <a:pt x="1410504" y="371838"/>
                </a:lnTo>
                <a:lnTo>
                  <a:pt x="1308869" y="396627"/>
                </a:lnTo>
                <a:lnTo>
                  <a:pt x="1241938" y="436290"/>
                </a:lnTo>
                <a:lnTo>
                  <a:pt x="1157655" y="478431"/>
                </a:lnTo>
                <a:lnTo>
                  <a:pt x="1100640" y="532967"/>
                </a:lnTo>
                <a:lnTo>
                  <a:pt x="1028751" y="585025"/>
                </a:lnTo>
                <a:lnTo>
                  <a:pt x="917200" y="624687"/>
                </a:lnTo>
                <a:lnTo>
                  <a:pt x="842832" y="654434"/>
                </a:lnTo>
                <a:lnTo>
                  <a:pt x="800691" y="664350"/>
                </a:lnTo>
                <a:lnTo>
                  <a:pt x="756070" y="691618"/>
                </a:lnTo>
                <a:lnTo>
                  <a:pt x="592461" y="701534"/>
                </a:lnTo>
                <a:lnTo>
                  <a:pt x="547841" y="696576"/>
                </a:lnTo>
                <a:lnTo>
                  <a:pt x="470994" y="669308"/>
                </a:lnTo>
                <a:lnTo>
                  <a:pt x="426374" y="624687"/>
                </a:lnTo>
                <a:lnTo>
                  <a:pt x="394148" y="585025"/>
                </a:lnTo>
                <a:lnTo>
                  <a:pt x="384232" y="523052"/>
                </a:lnTo>
                <a:lnTo>
                  <a:pt x="394148" y="466037"/>
                </a:lnTo>
                <a:lnTo>
                  <a:pt x="421416" y="436290"/>
                </a:lnTo>
                <a:lnTo>
                  <a:pt x="466037" y="364401"/>
                </a:lnTo>
                <a:lnTo>
                  <a:pt x="518094" y="314823"/>
                </a:lnTo>
                <a:lnTo>
                  <a:pt x="547841" y="270202"/>
                </a:lnTo>
                <a:lnTo>
                  <a:pt x="612293" y="218145"/>
                </a:lnTo>
                <a:lnTo>
                  <a:pt x="689139" y="173524"/>
                </a:lnTo>
                <a:lnTo>
                  <a:pt x="770944" y="131383"/>
                </a:lnTo>
                <a:lnTo>
                  <a:pt x="820522" y="126425"/>
                </a:lnTo>
                <a:lnTo>
                  <a:pt x="852748" y="86762"/>
                </a:lnTo>
                <a:lnTo>
                  <a:pt x="984130" y="61973"/>
                </a:lnTo>
                <a:lnTo>
                  <a:pt x="1125429" y="19831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781731" y="3769273"/>
            <a:ext cx="1362269" cy="1066364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4672797" y="3979363"/>
            <a:ext cx="3433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D646F"/>
                </a:solidFill>
              </a:rPr>
              <a:t>Algorithm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81738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57437" y="157125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13887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Lexical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4744202" y="1534629"/>
            <a:ext cx="3155409" cy="31246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Reserved word</a:t>
            </a:r>
            <a:endParaRPr lang="en-US" altLang="zh-CN" sz="2100" b="1" dirty="0">
              <a:solidFill>
                <a:srgbClr val="4D646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reserved =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'if' : 'IF',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'then' : 'THEN',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'else' : 'ELSE',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   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4D646F"/>
                </a:solidFill>
              </a:rPr>
              <a:t>}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F96BCEB-3247-410B-B5DE-558F57CB39A5}"/>
              </a:ext>
            </a:extLst>
          </p:cNvPr>
          <p:cNvSpPr>
            <a:spLocks noGrp="1"/>
          </p:cNvSpPr>
          <p:nvPr/>
        </p:nvSpPr>
        <p:spPr>
          <a:xfrm>
            <a:off x="1129826" y="1534627"/>
            <a:ext cx="4115896" cy="437006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TOKEN</a:t>
            </a:r>
          </a:p>
          <a:p>
            <a:pPr marL="0" indent="0">
              <a:buNone/>
            </a:pPr>
            <a:r>
              <a:rPr lang="fr-FR" altLang="zh-CN" sz="2100" dirty="0">
                <a:solidFill>
                  <a:srgbClr val="4D646F"/>
                </a:solidFill>
              </a:rPr>
              <a:t> </a:t>
            </a:r>
            <a:r>
              <a:rPr lang="fr-FR" altLang="zh-CN" sz="1700" dirty="0">
                <a:solidFill>
                  <a:srgbClr val="4D646F"/>
                </a:solidFill>
              </a:rPr>
              <a:t>t_ASSIGN = r':=‘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t_EQUAL = r'=‘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t_UNEQUAL = r'&lt;&gt;’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...</a:t>
            </a:r>
          </a:p>
          <a:p>
            <a:pPr marL="0" indent="0">
              <a:buNone/>
            </a:pPr>
            <a:endParaRPr lang="fr-FR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4D646F"/>
                </a:solidFill>
              </a:rPr>
              <a:t>interger</a:t>
            </a:r>
            <a:r>
              <a:rPr lang="en-US" altLang="zh-CN" sz="1700" dirty="0">
                <a:solidFill>
                  <a:srgbClr val="4D646F"/>
                </a:solidFill>
              </a:rPr>
              <a:t> = r'\d+’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@TOKEN(interger)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def t_INTEGER(t):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t.value = int(t.value)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return t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...</a:t>
            </a: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72F879-5BBB-4F18-84B5-999A44866174}"/>
              </a:ext>
            </a:extLst>
          </p:cNvPr>
          <p:cNvSpPr>
            <a:spLocks noGrp="1"/>
          </p:cNvSpPr>
          <p:nvPr/>
        </p:nvSpPr>
        <p:spPr>
          <a:xfrm>
            <a:off x="1129826" y="1534629"/>
            <a:ext cx="4115896" cy="4370061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TOKEN</a:t>
            </a:r>
          </a:p>
          <a:p>
            <a:pPr marL="0" indent="0">
              <a:buNone/>
            </a:pPr>
            <a:r>
              <a:rPr lang="fr-FR" altLang="zh-CN" sz="2100" dirty="0">
                <a:solidFill>
                  <a:srgbClr val="4D646F"/>
                </a:solidFill>
              </a:rPr>
              <a:t> </a:t>
            </a:r>
            <a:r>
              <a:rPr lang="fr-FR" altLang="zh-CN" sz="1700" dirty="0">
                <a:solidFill>
                  <a:srgbClr val="4D646F"/>
                </a:solidFill>
              </a:rPr>
              <a:t>t_ASSIGN = r':=‘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t_EQUAL = r'=‘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t_UNEQUAL = r'&lt;&gt;’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...</a:t>
            </a:r>
          </a:p>
          <a:p>
            <a:pPr marL="0" indent="0">
              <a:buNone/>
            </a:pPr>
            <a:endParaRPr lang="fr-FR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 err="1">
                <a:solidFill>
                  <a:srgbClr val="4D646F"/>
                </a:solidFill>
              </a:rPr>
              <a:t>interger</a:t>
            </a:r>
            <a:r>
              <a:rPr lang="en-US" altLang="zh-CN" sz="1700" dirty="0">
                <a:solidFill>
                  <a:srgbClr val="4D646F"/>
                </a:solidFill>
              </a:rPr>
              <a:t> = r'\d+’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@TOKEN(interger)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def t_INTEGER(t):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t.value = int(t.value)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    return t</a:t>
            </a:r>
          </a:p>
          <a:p>
            <a:pPr marL="0" indent="0">
              <a:buNone/>
            </a:pPr>
            <a:r>
              <a:rPr lang="fr-FR" altLang="zh-CN" sz="1700" dirty="0">
                <a:solidFill>
                  <a:srgbClr val="4D646F"/>
                </a:solidFill>
              </a:rPr>
              <a:t>...</a:t>
            </a:r>
            <a:endParaRPr lang="en-US" altLang="zh-CN" sz="1700" dirty="0">
              <a:solidFill>
                <a:srgbClr val="4D64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4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46770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435321" y="1467705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784293" y="1356781"/>
            <a:ext cx="3447239" cy="2407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Tree Node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class Node(object):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def __</a:t>
            </a:r>
            <a:r>
              <a:rPr lang="en-US" altLang="zh-CN" sz="1700" dirty="0" err="1">
                <a:solidFill>
                  <a:srgbClr val="4D646F"/>
                </a:solidFill>
              </a:rPr>
              <a:t>init</a:t>
            </a:r>
            <a:r>
              <a:rPr lang="en-US" altLang="zh-CN" sz="1700" dirty="0">
                <a:solidFill>
                  <a:srgbClr val="4D646F"/>
                </a:solidFill>
              </a:rPr>
              <a:t>__(self, t, *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r>
              <a:rPr lang="en-US" altLang="zh-CN" sz="1700" dirty="0">
                <a:solidFill>
                  <a:srgbClr val="4D646F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self._type</a:t>
            </a:r>
            <a:r>
              <a:rPr lang="en-US" altLang="zh-CN" sz="1700" dirty="0">
                <a:solidFill>
                  <a:srgbClr val="4D646F"/>
                </a:solidFill>
              </a:rPr>
              <a:t> = t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self._children</a:t>
            </a:r>
            <a:r>
              <a:rPr lang="en-US" altLang="zh-CN" sz="1700" dirty="0">
                <a:solidFill>
                  <a:srgbClr val="4D646F"/>
                </a:solidFill>
              </a:rPr>
              <a:t> = </a:t>
            </a:r>
            <a:r>
              <a:rPr lang="en-US" altLang="zh-CN" sz="1700" dirty="0" err="1">
                <a:solidFill>
                  <a:srgbClr val="4D646F"/>
                </a:solidFill>
              </a:rPr>
              <a:t>args</a:t>
            </a: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4753673" y="1195299"/>
            <a:ext cx="3447239" cy="513861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</a:rPr>
              <a:t>Grammar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 </a:t>
            </a:r>
            <a:r>
              <a:rPr lang="en-US" altLang="zh-CN" sz="1700" dirty="0" err="1">
                <a:solidFill>
                  <a:srgbClr val="4D646F"/>
                </a:solidFill>
              </a:rPr>
              <a:t>p_program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'program :  </a:t>
            </a:r>
            <a:r>
              <a:rPr lang="en-US" altLang="zh-CN" sz="1700" dirty="0" err="1">
                <a:solidFill>
                  <a:srgbClr val="4D646F"/>
                </a:solidFill>
              </a:rPr>
              <a:t>program_head</a:t>
            </a:r>
            <a:r>
              <a:rPr lang="en-US" altLang="zh-CN" sz="1700" dirty="0">
                <a:solidFill>
                  <a:srgbClr val="4D646F"/>
                </a:solidFill>
              </a:rPr>
              <a:t>  routine  DOT'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Node('program', p[1], p[2])</a:t>
            </a:r>
          </a:p>
          <a:p>
            <a:pPr marL="0" indent="0">
              <a:buNone/>
            </a:pPr>
            <a:endParaRPr lang="en-US" altLang="zh-CN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p_term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'''term :  term  MUL  factor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	|  factor'''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if </a:t>
            </a:r>
            <a:r>
              <a:rPr lang="en-US" altLang="zh-CN" sz="1700" dirty="0" err="1">
                <a:solidFill>
                  <a:srgbClr val="4D646F"/>
                </a:solidFill>
              </a:rPr>
              <a:t>len</a:t>
            </a:r>
            <a:r>
              <a:rPr lang="en-US" altLang="zh-CN" sz="1700" dirty="0">
                <a:solidFill>
                  <a:srgbClr val="4D646F"/>
                </a:solidFill>
              </a:rPr>
              <a:t>(p) == 2: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p[1]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elif</a:t>
            </a:r>
            <a:r>
              <a:rPr lang="en-US" altLang="zh-CN" sz="1700" dirty="0">
                <a:solidFill>
                  <a:srgbClr val="4D646F"/>
                </a:solidFill>
              </a:rPr>
              <a:t> p[2] == '*':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p[0] = Node("term-MUL", p[1], p[3])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2D5639C-9CEF-4502-A895-B1359544C54B}"/>
              </a:ext>
            </a:extLst>
          </p:cNvPr>
          <p:cNvSpPr>
            <a:spLocks noGrp="1"/>
          </p:cNvSpPr>
          <p:nvPr/>
        </p:nvSpPr>
        <p:spPr>
          <a:xfrm>
            <a:off x="706375" y="3886479"/>
            <a:ext cx="3447239" cy="18010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b="1" dirty="0">
                <a:solidFill>
                  <a:srgbClr val="4D646F"/>
                </a:solidFill>
                <a:sym typeface="+mn-ea"/>
              </a:rPr>
              <a:t>Ambiguity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precedence = (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'ADD', 'SUBTRACT'),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('left', 'MUL', 'DIV', '</a:t>
            </a:r>
            <a:r>
              <a:rPr lang="en-US" altLang="zh-CN" sz="1700" dirty="0" err="1">
                <a:solidFill>
                  <a:srgbClr val="4D646F"/>
                </a:solidFill>
              </a:rPr>
              <a:t>kDIV</a:t>
            </a:r>
            <a:r>
              <a:rPr lang="en-US" altLang="zh-CN" sz="1700" dirty="0">
                <a:solidFill>
                  <a:srgbClr val="4D646F"/>
                </a:solidFill>
              </a:rPr>
              <a:t>', '</a:t>
            </a:r>
            <a:r>
              <a:rPr lang="en-US" altLang="zh-CN" sz="1700" dirty="0" err="1">
                <a:solidFill>
                  <a:srgbClr val="4D646F"/>
                </a:solidFill>
              </a:rPr>
              <a:t>kMOD</a:t>
            </a:r>
            <a:r>
              <a:rPr lang="en-US" altLang="zh-CN" sz="1700" dirty="0">
                <a:solidFill>
                  <a:srgbClr val="4D646F"/>
                </a:solidFill>
              </a:rPr>
              <a:t>')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)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C6CADC8E-683B-463C-A2A0-374F4457E82A}"/>
              </a:ext>
            </a:extLst>
          </p:cNvPr>
          <p:cNvSpPr/>
          <p:nvPr/>
        </p:nvSpPr>
        <p:spPr>
          <a:xfrm>
            <a:off x="591811" y="4016296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71778" y="2215002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24745" y="1356781"/>
            <a:ext cx="6111990" cy="49164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>
                <a:solidFill>
                  <a:srgbClr val="4D646F"/>
                </a:solidFill>
              </a:rPr>
              <a:t>Error handling</a:t>
            </a:r>
          </a:p>
          <a:p>
            <a:endParaRPr lang="en-US" altLang="zh-CN" sz="1400" b="1" dirty="0">
              <a:solidFill>
                <a:srgbClr val="4D646F"/>
              </a:solidFill>
            </a:endParaRPr>
          </a:p>
          <a:p>
            <a:r>
              <a:rPr lang="en-US" altLang="zh-CN" sz="2100" b="1" dirty="0">
                <a:solidFill>
                  <a:srgbClr val="4D646F"/>
                </a:solidFill>
              </a:rPr>
              <a:t>Panic mode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p_error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if p: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SemanticLogger.error</a:t>
            </a:r>
            <a:r>
              <a:rPr lang="en-US" altLang="zh-CN" sz="1700" dirty="0">
                <a:solidFill>
                  <a:srgbClr val="4D646F"/>
                </a:solidFill>
              </a:rPr>
              <a:t>(</a:t>
            </a:r>
            <a:r>
              <a:rPr lang="en-US" altLang="zh-CN" sz="1700" dirty="0" err="1">
                <a:solidFill>
                  <a:srgbClr val="4D646F"/>
                </a:solidFill>
              </a:rPr>
              <a:t>p.lineno</a:t>
            </a:r>
            <a:r>
              <a:rPr lang="en-US" altLang="zh-CN" sz="1700" dirty="0">
                <a:solidFill>
                  <a:srgbClr val="4D646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                     "syntax error at token {}".format(</a:t>
            </a:r>
            <a:r>
              <a:rPr lang="en-US" altLang="zh-CN" sz="1700" dirty="0" err="1">
                <a:solidFill>
                  <a:srgbClr val="4D646F"/>
                </a:solidFill>
              </a:rPr>
              <a:t>p.value</a:t>
            </a:r>
            <a:r>
              <a:rPr lang="en-US" altLang="zh-CN" sz="1700" dirty="0">
                <a:solidFill>
                  <a:srgbClr val="4D646F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# Just discard the token and tell the parser it's okay.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</a:t>
            </a:r>
            <a:r>
              <a:rPr lang="en-US" altLang="zh-CN" sz="1700" dirty="0" err="1">
                <a:solidFill>
                  <a:srgbClr val="4D646F"/>
                </a:solidFill>
              </a:rPr>
              <a:t>parser.errok</a:t>
            </a:r>
            <a:r>
              <a:rPr lang="en-US" altLang="zh-CN" sz="1700" dirty="0">
                <a:solidFill>
                  <a:srgbClr val="4D646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print("Syntax error at EOF")</a:t>
            </a:r>
          </a:p>
        </p:txBody>
      </p:sp>
    </p:spTree>
    <p:extLst>
      <p:ext uri="{BB962C8B-B14F-4D97-AF65-F5344CB8AC3E}">
        <p14:creationId xmlns:p14="http://schemas.microsoft.com/office/powerpoint/2010/main" val="116163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933497"/>
            <a:ext cx="246280" cy="3124652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圆角矩形 15"/>
          <p:cNvSpPr/>
          <p:nvPr/>
        </p:nvSpPr>
        <p:spPr>
          <a:xfrm>
            <a:off x="591812" y="1933497"/>
            <a:ext cx="114563" cy="603271"/>
          </a:xfrm>
          <a:prstGeom prst="roundRect">
            <a:avLst/>
          </a:prstGeom>
          <a:solidFill>
            <a:srgbClr val="9D9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9D9A88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3007" y="3626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>
                <a:solidFill>
                  <a:srgbClr val="4D646F"/>
                </a:solidFill>
                <a:latin typeface="+mn-lt"/>
                <a:ea typeface="+mn-ea"/>
                <a:cs typeface="+mn-cs"/>
              </a:rPr>
              <a:t>Grammar analysis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C66530C-5C53-4209-8CE1-C3EBE420C407}"/>
              </a:ext>
            </a:extLst>
          </p:cNvPr>
          <p:cNvSpPr>
            <a:spLocks noGrp="1"/>
          </p:cNvSpPr>
          <p:nvPr/>
        </p:nvSpPr>
        <p:spPr>
          <a:xfrm>
            <a:off x="724745" y="1356781"/>
            <a:ext cx="6430967" cy="44698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>
                <a:solidFill>
                  <a:srgbClr val="4D646F"/>
                </a:solidFill>
              </a:rPr>
              <a:t>Error handling</a:t>
            </a:r>
          </a:p>
          <a:p>
            <a:endParaRPr lang="en-US" altLang="zh-CN" sz="1400" b="1" dirty="0">
              <a:solidFill>
                <a:srgbClr val="4D646F"/>
              </a:solidFill>
            </a:endParaRPr>
          </a:p>
          <a:p>
            <a:r>
              <a:rPr lang="en-US" altLang="zh-CN" sz="2100" b="1" dirty="0">
                <a:solidFill>
                  <a:srgbClr val="4D646F"/>
                </a:solidFill>
              </a:rPr>
              <a:t>resynchronization</a:t>
            </a:r>
          </a:p>
          <a:p>
            <a:endParaRPr lang="en-US" altLang="zh-CN" sz="2100" b="1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ID EQUAL </a:t>
            </a:r>
            <a:r>
              <a:rPr lang="en-US" altLang="zh-CN" sz="1700" dirty="0" err="1">
                <a:solidFill>
                  <a:srgbClr val="4D646F"/>
                </a:solidFill>
              </a:rPr>
              <a:t>const_value</a:t>
            </a:r>
            <a:r>
              <a:rPr lang="en-US" altLang="zh-CN" sz="1700" dirty="0">
                <a:solidFill>
                  <a:srgbClr val="4D646F"/>
                </a:solidFill>
              </a:rPr>
              <a:t>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p[0] = Node('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', </a:t>
            </a:r>
            <a:r>
              <a:rPr lang="en-US" altLang="zh-CN" sz="1700" dirty="0" err="1">
                <a:solidFill>
                  <a:srgbClr val="4D646F"/>
                </a:solidFill>
              </a:rPr>
              <a:t>p.lexer.lineno</a:t>
            </a:r>
            <a:r>
              <a:rPr lang="en-US" altLang="zh-CN" sz="1700" dirty="0">
                <a:solidFill>
                  <a:srgbClr val="4D646F"/>
                </a:solidFill>
              </a:rPr>
              <a:t>, p[1], p[3])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endParaRPr lang="zh-CN" altLang="en-US" sz="1700" dirty="0">
              <a:solidFill>
                <a:srgbClr val="4D646F"/>
              </a:solidFill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def </a:t>
            </a:r>
            <a:r>
              <a:rPr lang="en-US" altLang="zh-CN" sz="1700" dirty="0" err="1">
                <a:solidFill>
                  <a:srgbClr val="4D646F"/>
                </a:solidFill>
              </a:rPr>
              <a:t>p_const_expr_error</a:t>
            </a:r>
            <a:r>
              <a:rPr lang="en-US" altLang="zh-CN" sz="1700" dirty="0">
                <a:solidFill>
                  <a:srgbClr val="4D646F"/>
                </a:solidFill>
              </a:rPr>
              <a:t>(p):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'</a:t>
            </a:r>
            <a:r>
              <a:rPr lang="en-US" altLang="zh-CN" sz="1700" dirty="0" err="1">
                <a:solidFill>
                  <a:srgbClr val="4D646F"/>
                </a:solidFill>
              </a:rPr>
              <a:t>const_expr</a:t>
            </a:r>
            <a:r>
              <a:rPr lang="en-US" altLang="zh-CN" sz="1700" dirty="0">
                <a:solidFill>
                  <a:srgbClr val="4D646F"/>
                </a:solidFill>
              </a:rPr>
              <a:t> :  error  SEMICON'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</a:t>
            </a:r>
            <a:r>
              <a:rPr lang="en-US" altLang="zh-CN" sz="1700" dirty="0" err="1">
                <a:solidFill>
                  <a:srgbClr val="4D646F"/>
                </a:solidFill>
              </a:rPr>
              <a:t>SemanticLogger.error</a:t>
            </a:r>
            <a:r>
              <a:rPr lang="en-US" altLang="zh-CN" sz="1700" dirty="0">
                <a:solidFill>
                  <a:srgbClr val="4D646F"/>
                </a:solidFill>
              </a:rPr>
              <a:t>(p[1].</a:t>
            </a:r>
            <a:r>
              <a:rPr lang="en-US" altLang="zh-CN" sz="1700" dirty="0" err="1">
                <a:solidFill>
                  <a:srgbClr val="4D646F"/>
                </a:solidFill>
              </a:rPr>
              <a:t>lineno</a:t>
            </a:r>
            <a:r>
              <a:rPr lang="en-US" altLang="zh-CN" sz="1700" dirty="0">
                <a:solidFill>
                  <a:srgbClr val="4D646F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4D646F"/>
                </a:solidFill>
              </a:rPr>
              <a:t>                </a:t>
            </a:r>
            <a:r>
              <a:rPr lang="en-US" altLang="zh-CN" sz="1700" dirty="0" err="1">
                <a:solidFill>
                  <a:srgbClr val="4D646F"/>
                </a:solidFill>
              </a:rPr>
              <a:t>f"Syntax</a:t>
            </a:r>
            <a:r>
              <a:rPr lang="en-US" altLang="zh-CN" sz="1700" dirty="0">
                <a:solidFill>
                  <a:srgbClr val="4D646F"/>
                </a:solidFill>
              </a:rPr>
              <a:t> error at token `{p[1].value}`in const expression.")</a:t>
            </a:r>
          </a:p>
        </p:txBody>
      </p:sp>
    </p:spTree>
    <p:extLst>
      <p:ext uri="{BB962C8B-B14F-4D97-AF65-F5344CB8AC3E}">
        <p14:creationId xmlns:p14="http://schemas.microsoft.com/office/powerpoint/2010/main" val="40792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558</Words>
  <Application>Microsoft Office PowerPoint</Application>
  <PresentationFormat>全屏显示(4:3)</PresentationFormat>
  <Paragraphs>128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DengXian</vt:lpstr>
      <vt:lpstr>Arial</vt:lpstr>
      <vt:lpstr>Calibri</vt:lpstr>
      <vt:lpstr>Calibri Light</vt:lpstr>
      <vt:lpstr>Segoe UI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丹尧 王</cp:lastModifiedBy>
  <cp:revision>92</cp:revision>
  <dcterms:created xsi:type="dcterms:W3CDTF">2015-05-05T08:02:00Z</dcterms:created>
  <dcterms:modified xsi:type="dcterms:W3CDTF">2019-06-04T12:34:01Z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