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b3e06b01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b3e06b01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3e06b0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b3e06b0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3e06b01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b3e06b01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3e06b01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b3e06b01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3e06b01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3e06b01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b3e06b01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b3e06b01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3e06b017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b3e06b017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b3e06b0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b3e06b0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3e06b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3e06b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b3e06b0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b3e06b0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b3e06b0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b3e06b0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3e06b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b3e06b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3e06b01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b3e06b0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3e06b01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b3e06b01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3e06b01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3e06b01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3e06b01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b3e06b01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5" name="Google Shape;115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6" name="Google Shape;76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8" name="Google Shape;108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ms.gle/BVk2Na5rLSDHtZuT8" TargetMode="External"/><Relationship Id="rId4" Type="http://schemas.openxmlformats.org/officeDocument/2006/relationships/hyperlink" Target="mailto:honza.borecky@seznam.c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sualstudio.microsoft.com/cs/free-developer-offe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Seminář PRG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1. týden - 5.9.2023</a:t>
            </a:r>
            <a:endParaRPr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Gymnázium Voděradská 2023/2024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Jan Borecký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Postup při tvorbě algoritmu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Specifikace - formulace požadavků, výchozích hodnot, výsledků, formu a přesnost řešení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Analýza - ověření řešitelnosti úlohy, výběr nejvhodnějšího řešení, definice restrikcí pro vstupy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Algoritmizace - sestavení jednoznačného sledu operací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Sestavení programu - sepsání algoritmu v programovacím jazyce, jeho kompilace a vytvoření spustitelného programu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Stejně to vypadá v praxi při komunikaci s klientem / uživatelem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Metody </a:t>
            </a:r>
            <a:r>
              <a:rPr i="1" lang="cs"/>
              <a:t>(funkce)</a:t>
            </a:r>
            <a:endParaRPr i="1"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Způsob pro strukturalizaci a znovuvyužití částí algoritmu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Mohou mít vstupní parametr(y)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Mohou navracet hodnotu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Příklad metody - Pythagorova věta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cs"/>
              <a:t>method Pythagoras(a, b)</a:t>
            </a:r>
            <a:br>
              <a:rPr i="1" lang="cs"/>
            </a:br>
            <a:r>
              <a:rPr i="1" lang="cs"/>
              <a:t>{</a:t>
            </a:r>
            <a:br>
              <a:rPr i="1" lang="cs"/>
            </a:br>
            <a:r>
              <a:rPr i="1" lang="cs"/>
              <a:t>	aSquared = Power(a,2)</a:t>
            </a:r>
            <a:br>
              <a:rPr i="1" lang="cs"/>
            </a:br>
            <a:r>
              <a:rPr i="1" lang="cs"/>
              <a:t>	bSquared = Power(b,2)</a:t>
            </a:r>
            <a:br>
              <a:rPr i="1" lang="cs"/>
            </a:br>
            <a:r>
              <a:rPr i="1" lang="cs"/>
              <a:t>	cSquared = aSquared + bSquared</a:t>
            </a:r>
            <a:br>
              <a:rPr i="1" lang="cs"/>
            </a:br>
            <a:r>
              <a:rPr i="1" lang="cs"/>
              <a:t>	c = SquareRoot(cSquared)</a:t>
            </a:r>
            <a:br>
              <a:rPr i="1" lang="cs"/>
            </a:br>
            <a:r>
              <a:rPr i="1" lang="cs"/>
              <a:t>	return c</a:t>
            </a:r>
            <a:br>
              <a:rPr i="1" lang="cs"/>
            </a:br>
            <a:r>
              <a:rPr i="1" lang="cs"/>
              <a:t>}</a:t>
            </a:r>
            <a:br>
              <a:rPr i="1" lang="cs"/>
            </a:br>
            <a:br>
              <a:rPr i="1" lang="cs"/>
            </a:br>
            <a:r>
              <a:rPr i="1" lang="cs"/>
              <a:t>MainProgram()</a:t>
            </a:r>
            <a:br>
              <a:rPr i="1" lang="cs"/>
            </a:br>
            <a:r>
              <a:rPr i="1" lang="cs"/>
              <a:t>{</a:t>
            </a:r>
            <a:br>
              <a:rPr i="1" lang="cs"/>
            </a:br>
            <a:r>
              <a:rPr i="1" lang="cs"/>
              <a:t>	a = Input()</a:t>
            </a:r>
            <a:br>
              <a:rPr i="1" lang="cs"/>
            </a:br>
            <a:r>
              <a:rPr i="1" lang="cs"/>
              <a:t>	b = Input()</a:t>
            </a:r>
            <a:br>
              <a:rPr i="1" lang="cs"/>
            </a:br>
            <a:r>
              <a:rPr i="1" lang="cs"/>
              <a:t>	c = Pythagoras(a, b)</a:t>
            </a:r>
            <a:br>
              <a:rPr i="1" lang="cs"/>
            </a:br>
            <a:r>
              <a:rPr i="1" lang="cs"/>
              <a:t>	Print(c)</a:t>
            </a:r>
            <a:br>
              <a:rPr i="1" lang="cs"/>
            </a:br>
            <a:r>
              <a:rPr i="1" lang="cs"/>
              <a:t>}</a:t>
            </a:r>
            <a:endParaRPr i="1"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C#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Vysokoúrovňový objektově orientovaný programovací jazyk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Autor - Microsoft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Založený na C++ a Javě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Využití - databázové programy, webové aplikace, formulářové/konzolové aplikace ve Windows, mobilní aplikace, Unity game engine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Úzce spojený s </a:t>
            </a:r>
            <a:r>
              <a:rPr b="1" lang="cs"/>
              <a:t>.NET</a:t>
            </a:r>
            <a:endParaRPr b="1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.NET (Framework)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.NET = soubor technologií v softwaru pro podporu programování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.NET Framework = verze .NET pro Windows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Obsahuje velkou knihovnu tříd, mezijazykovou interoperabilitu atd.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Programy napsané v .NET Frameworku se spouští ve </a:t>
            </a:r>
            <a:r>
              <a:rPr b="1" lang="cs"/>
              <a:t>virtuálním stroji</a:t>
            </a:r>
            <a:r>
              <a:rPr lang="cs"/>
              <a:t> (= virtualizovaný počítač / softwarová emulace počítače)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řeší bezpečnost, správu paměti, řešení výjimek a chyb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Microsoft Visual Studio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Vývojové prostředí, tzv. IDE (Integrated Development Environment)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Vícejazykové - C, C++, C#, Visual Basic atd.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Obsahuje editor zdrojového kódu, kompilátor, interpret, debugger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Další příklady IDE: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CLion - C a C++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PyCharm - Python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Idea - Java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Rider - vícejazykový, postavený na .NET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Visual Studio Code - odlehčené Visual Studio (editor, debugger)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Microsoft Visual Studio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Pojďme si ho vyzkoušet a ukázat si úplné základy C#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600"/>
              <a:t>Děkuji za pozornost</a:t>
            </a:r>
            <a:endParaRPr sz="3600"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23850" y="2643125"/>
            <a:ext cx="47760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Zpětná vazba: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https://forms.gle/BVk2Na5rLSDHtZuT8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cs"/>
            </a:br>
            <a:r>
              <a:rPr b="1" lang="cs"/>
              <a:t>Kontakt:</a:t>
            </a:r>
            <a:br>
              <a:rPr b="1" lang="cs"/>
            </a:br>
            <a:r>
              <a:rPr lang="cs"/>
              <a:t>Mail - </a:t>
            </a:r>
            <a:r>
              <a:rPr lang="cs" u="sng">
                <a:solidFill>
                  <a:schemeClr val="hlink"/>
                </a:solidFill>
                <a:hlinkClick r:id="rId4"/>
              </a:rPr>
              <a:t>honza.borecky@seznam.cz</a:t>
            </a:r>
            <a:br>
              <a:rPr lang="cs"/>
            </a:br>
            <a:r>
              <a:rPr lang="cs"/>
              <a:t>Discord - yeenya (Yeenya#6930)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jsem?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Absolvent Gymvodu (OC.6 2018/19)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Bc. - FEL ČVUT, Otevřená Informatika - Počítačové hry a grafika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Mgr.</a:t>
            </a:r>
            <a:r>
              <a:rPr lang="cs"/>
              <a:t> - MFF UK, Informatika - Vizuální výpočty a vývoj počítačových her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Práce - Digiteq Automotive (VW Group) - Virtual Experience Lab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Jsem student stejně jako vy, proto mi tykejte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Náruživý hráč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Skaut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Sporty (jiu-jitsu, badminton, cokoliv)</a:t>
            </a:r>
            <a:endParaRPr/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 čem bude seminář PRG?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Základy algoritmizace a programování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Syntaxe a struktura jazyka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Základní datové typy, seznamy a další struktury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Práce s cykly, rekurze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Práce s textem a soubory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Základy objektově orientovaného programování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Numerické algoritmy a algoritmy řazení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Grafika v jazyce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Git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Ukázka praktického využití C# - Unity game engine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Maturitní otázky 2, 4, 7, 9, 12, 14, 17, 19, 22, 24 </a:t>
            </a:r>
            <a:br>
              <a:rPr lang="cs"/>
            </a:br>
            <a:r>
              <a:rPr lang="cs"/>
              <a:t>(zdroj: seznam maturitních témat 2021/2022)</a:t>
            </a:r>
            <a:endParaRPr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si ze semináře odnesu?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Příprava na maturitu z IVT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B</a:t>
            </a:r>
            <a:r>
              <a:rPr lang="cs"/>
              <a:t>udu umět napsat jednoduchý kód v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Přičichnu si k programování a zjistím, jestli se tomu vůbec chci věnovat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Organizace semináře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Úterky 3. - 4. hodina (9:30 - 11:40, pauza 10:35 - 10:55)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Přestávky &amp; dřívější konec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Úkoly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Zkoušení / testy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teoretické (písemné / google formulář)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praktické </a:t>
            </a:r>
            <a:r>
              <a:rPr lang="cs"/>
              <a:t>(odevzdání projektu ve Visual Studiu)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MS Visual Studio Community (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https://visualstudio.microsoft.com/cs/free-developer-offers/</a:t>
            </a:r>
            <a:r>
              <a:rPr lang="cs"/>
              <a:t>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Ozvu se, pokud něčemu nerozumím nebo např. nevidím na projektor / tabuli</a:t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cs"/>
              <a:t>Základy algoritmizace a programování</a:t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chceme algoritmizovat?</a:t>
            </a:r>
            <a:endParaRPr/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Potřebujeme vyřešit problém, který se většinou opakuje / něco zjistit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Chceme univerzální řešení na daný typ problému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Potřebujeme popsat jednotlivé kroky vedoucí k řešení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Algoritmus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Přesný návod</a:t>
            </a:r>
            <a:r>
              <a:rPr lang="cs"/>
              <a:t>/postup, kterým lze vyřešit </a:t>
            </a:r>
            <a:r>
              <a:rPr b="1" lang="cs"/>
              <a:t>daný typ úlohy</a:t>
            </a:r>
            <a:br>
              <a:rPr b="1" lang="cs"/>
            </a:b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Vlastnosti: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Konečnost </a:t>
            </a:r>
            <a:r>
              <a:rPr lang="cs"/>
              <a:t>- skončí v konečném počtu kroků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Determinovanost </a:t>
            </a:r>
            <a:r>
              <a:rPr lang="cs"/>
              <a:t>- v každé situaci je jednoznačně určen a je dané, co se má dál dělat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Hromadnost </a:t>
            </a:r>
            <a:r>
              <a:rPr lang="cs"/>
              <a:t>- řeší obecný typ problému (např. násobení, tedy jak 3 * 7, tak 5 * 9)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My jako programátoři po algoritmu chceme co největší efektivitu (časově i paměťově)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Základní struktury algoritmu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Sekvence</a:t>
            </a:r>
            <a:r>
              <a:rPr lang="cs"/>
              <a:t> - posloupnost za sebou jdoucích kroků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Selekce </a:t>
            </a:r>
            <a:r>
              <a:rPr lang="cs"/>
              <a:t>- podmínka rozvětví algoritmus a vykoná se pouze vybraná podposloupnost kroků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Iterace</a:t>
            </a:r>
            <a:r>
              <a:rPr lang="cs"/>
              <a:t> - cyklus - opakování kroků v závislosti na splnění podmínek</a:t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