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69" r:id="rId6"/>
    <p:sldId id="268" r:id="rId7"/>
    <p:sldId id="270" r:id="rId8"/>
    <p:sldId id="263" r:id="rId9"/>
    <p:sldId id="259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CC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05:15:30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24575,'2'1'0,"-1"0"0,0 0 0,1-1 0,-1 1 0,0 0 0,0 0 0,0 1 0,0-1 0,0 0 0,0 0 0,0 0 0,0 1 0,0-1 0,-1 0 0,1 1 0,0-1 0,-1 1 0,1 2 0,3 3 0,31 66 0,-22-44 0,1 0 0,1 0 0,2-1 0,0-2 0,2 1 0,28 28 0,32 25 0,148 140 0,-103-94 0,-84-82 0,49 43 0,-73-72 0,0 1 0,0 1 0,-2 0 0,0 1 0,-1 0 0,-1 1 0,-1 1 0,17 39 0,-20-42 0,2 0 0,-1 0 0,2-1 0,0-1 0,24 25 0,74 62 0,-102-96 0,10 9 0,-2-3 0,0 0 0,-1 1 0,-1 1 0,0 0 0,-1 1 0,0 0 0,-1 1 0,10 20 0,-14-25 0,-1 0 0,1 0 0,1-1 0,0 0 0,1-1 0,-1 0 0,20 15 0,-16-14 0,0 1 0,-1 0 0,0 1 0,13 18 0,-6-3 0,25 44 0,-41-67-136,1 1-1,-1-1 1,1 0-1,0 0 1,0 0-1,0 0 1,0-1-1,1 1 0,5 3 1,13 7-6690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F628-E501-0095-5279-DB7ECBE8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5E20E-602A-71AC-1972-B81CB036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8E10-3868-351B-9E09-F7F97A2C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31B5-EE3F-BC64-43E5-63E6C1FF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01C6-E0B6-8F83-25C2-84154519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1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095-F2DD-354B-F755-77C654F0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1143-98CC-32BD-11FC-888DB5F3D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04CB-F0AE-46CE-DD75-4B730BEF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D2BB-6822-66B4-3CE6-8DE8AA8F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3993-F868-A74C-C2FC-B27D9B28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FBC0-7D64-005A-F59E-1ADB9B269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811AC-1171-49B2-ABE0-DC397544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4EF9-4A86-14C9-22CD-AAFB3224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9352-A53E-2A9D-CDF2-0B97F905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A2A3-3DF6-E206-FCF0-3591A62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4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7AE5-C029-A676-EC50-0A70046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6479-1B1D-8044-EE43-1D3ADE17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2374-41F8-B7E1-3D69-A6B41722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9F57-F1B6-C9AE-3CF6-936C0ED3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7BA5-EA7C-A0CA-A667-C7BD1E9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9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112E-4A40-659D-1844-E626947C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58DDE-789F-262B-06D3-13AB84AB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3C0B-FE11-5739-E48C-91BF63D1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C47A-1B87-2E69-CDE1-F0CB9952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FBD7-D5A4-9ECF-2993-F92AC047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742-E7C0-B511-B5F3-64BA54BB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C797-ACAB-D1D4-CC30-7D64C05AC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8201B-6380-73BD-6D8D-D310E9A2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244B-F7DC-A49B-7657-B95AFBFA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9A22-CCD0-DB3E-8401-E4820FC1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E34A-6541-50A3-BBF0-35CAD08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9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CD5B-A6B5-E401-DDD3-BB87EFDB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8D0D-8639-7CFA-F2B0-B9180710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E8A8-62D8-ADFF-54DE-65DFEB67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54A9E-1827-38A9-4F21-1BCA896BC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10486-C205-DE68-9221-94D1F506E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58A28-8C55-3589-24AE-DD1C9DB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69353-9E1F-AA21-DF32-C30642B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E431C-C844-860A-3D77-E741C489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123-189F-D58D-632E-33176622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B2210-873C-C9CF-EC86-F4FD53BB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F475A-6C97-C466-05D5-26880EDE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A8696-94F6-D116-3D12-F38DC7E7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7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73F3A-DC66-2E7E-15F3-B091A039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1104B-C84E-8F95-059A-A938755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D13E-8C45-853B-9B22-0A5BB303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8D84-1F81-720C-E2B2-B7E17C39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F9FE-6D30-5C56-0119-364554C3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79DA-8159-7886-3DB9-28BC8C98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09BB8-9912-579C-AA53-8C5923DF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5D68-9510-0FAA-C7C3-F9E8A0FE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AB244-4846-C364-CD3E-7077319E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0EBC-161F-9FB8-F0B5-589474E7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421AA-896A-0C39-1588-FD11E9E50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1AE43-E18B-0051-B85B-17B37074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0076-2997-1690-CBB5-5F42988F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CC76-72B7-8EAB-76A4-20729474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D68C-24EA-1B1E-CEF5-DABED07D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96512-FB7E-A48D-9A4C-400BA3FC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9DFB-32E9-7958-2E5C-82839863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EDE6-751D-96E1-ABA7-DB3E4565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5E68-9D80-47B7-A319-C0ABEFCFE22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D069-B2AE-C7D1-BD61-81282A990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F775-BE92-6BD1-4D89-7415747A8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8F32-8ADE-487E-AE64-B486ADD4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B99-3432-530F-5442-F98FC436E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TEAM TECHNO HACKERS</a:t>
            </a:r>
            <a:br>
              <a:rPr lang="en-US" sz="2000" b="1" dirty="0"/>
            </a:br>
            <a:r>
              <a:rPr lang="en-US" sz="2000" b="1" dirty="0"/>
              <a:t> Anurag </a:t>
            </a:r>
            <a:br>
              <a:rPr lang="en-US" sz="2000" b="1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E06C28A-6576-4530-E48F-9E5F7722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447" y="1122363"/>
            <a:ext cx="9144000" cy="1655762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TEAM</a:t>
            </a:r>
          </a:p>
          <a:p>
            <a:r>
              <a:rPr lang="en-US" sz="8000" dirty="0">
                <a:solidFill>
                  <a:schemeClr val="bg1"/>
                </a:solidFill>
              </a:rPr>
              <a:t> TECHNO HACKERS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4D9B6-489F-C0D6-06C6-E2AD740F07A6}"/>
              </a:ext>
            </a:extLst>
          </p:cNvPr>
          <p:cNvSpPr txBox="1"/>
          <p:nvPr/>
        </p:nvSpPr>
        <p:spPr>
          <a:xfrm>
            <a:off x="8077200" y="40640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ANURAG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MANOGNA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VISHISHTA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BALAKRISHNA</a:t>
            </a:r>
          </a:p>
        </p:txBody>
      </p:sp>
    </p:spTree>
    <p:extLst>
      <p:ext uri="{BB962C8B-B14F-4D97-AF65-F5344CB8AC3E}">
        <p14:creationId xmlns:p14="http://schemas.microsoft.com/office/powerpoint/2010/main" val="37368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6A1-55B1-6A74-23A1-8B6447BC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396C2-E299-968D-8296-4585BD31BB13}"/>
              </a:ext>
            </a:extLst>
          </p:cNvPr>
          <p:cNvSpPr txBox="1"/>
          <p:nvPr/>
        </p:nvSpPr>
        <p:spPr>
          <a:xfrm>
            <a:off x="1219200" y="1835050"/>
            <a:ext cx="2976880" cy="159395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PROMOTES MEDICAL STORES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1CD69-1EF9-80B8-B7E3-C6CC5CC62960}"/>
              </a:ext>
            </a:extLst>
          </p:cNvPr>
          <p:cNvSpPr txBox="1"/>
          <p:nvPr/>
        </p:nvSpPr>
        <p:spPr>
          <a:xfrm>
            <a:off x="6817360" y="1859340"/>
            <a:ext cx="297688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MEDICAL BRANDS 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PROMOTION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F5CA4-F925-CB11-7477-B6C114075514}"/>
              </a:ext>
            </a:extLst>
          </p:cNvPr>
          <p:cNvSpPr/>
          <p:nvPr/>
        </p:nvSpPr>
        <p:spPr>
          <a:xfrm>
            <a:off x="1219200" y="4104640"/>
            <a:ext cx="2976880" cy="1715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COLLABRATION &amp;</a:t>
            </a:r>
          </a:p>
          <a:p>
            <a:pPr algn="ctr"/>
            <a:r>
              <a:rPr lang="en-IN" sz="2800" dirty="0"/>
              <a:t>COMISSION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295CB-BCEC-CC5A-5CDC-9639FC59C631}"/>
              </a:ext>
            </a:extLst>
          </p:cNvPr>
          <p:cNvSpPr txBox="1"/>
          <p:nvPr/>
        </p:nvSpPr>
        <p:spPr>
          <a:xfrm>
            <a:off x="6817360" y="4572000"/>
            <a:ext cx="3383280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SUGGEST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</a:rPr>
              <a:t> DOCTORS</a:t>
            </a:r>
          </a:p>
        </p:txBody>
      </p:sp>
    </p:spTree>
    <p:extLst>
      <p:ext uri="{BB962C8B-B14F-4D97-AF65-F5344CB8AC3E}">
        <p14:creationId xmlns:p14="http://schemas.microsoft.com/office/powerpoint/2010/main" val="3080872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79EF0-2B76-E127-B8DC-AB56870A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78" y="3205480"/>
            <a:ext cx="1816647" cy="32026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734F00-7833-549F-BC1D-DE193DF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27" y="202565"/>
            <a:ext cx="10515600" cy="5899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F5B4C-826C-ECBE-1028-32F292720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" y="792480"/>
            <a:ext cx="1816647" cy="3252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CF331-ABBD-D7AF-3A9A-BCCED1408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19" y="828653"/>
            <a:ext cx="1981343" cy="3252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0D2C07-1A8B-7B2E-EE01-FBDC596D8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50" y="3205480"/>
            <a:ext cx="1891435" cy="3202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7E721C-8F4B-9451-390E-F3220D4CE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56" y="497522"/>
            <a:ext cx="1966223" cy="3914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4D443-794C-23D3-9802-8CEA3DD19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55" y="3098800"/>
            <a:ext cx="2151250" cy="3309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B14925-2BC4-265B-2128-70AEBAA33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8" y="1744472"/>
            <a:ext cx="1674587" cy="937768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9E05B5F8-B207-B35B-E2C4-F6515232FC07}"/>
              </a:ext>
            </a:extLst>
          </p:cNvPr>
          <p:cNvSpPr txBox="1">
            <a:spLocks/>
          </p:cNvSpPr>
          <p:nvPr/>
        </p:nvSpPr>
        <p:spPr>
          <a:xfrm>
            <a:off x="185339" y="2684781"/>
            <a:ext cx="1625910" cy="342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050" dirty="0">
                <a:solidFill>
                  <a:schemeClr val="accent4">
                    <a:lumMod val="50000"/>
                  </a:schemeClr>
                </a:solidFill>
                <a:latin typeface="Castellar" panose="020A0402060406010301" pitchFamily="18" charset="0"/>
              </a:rPr>
              <a:t>MEDICAYUR</a:t>
            </a:r>
          </a:p>
        </p:txBody>
      </p:sp>
    </p:spTree>
    <p:extLst>
      <p:ext uri="{BB962C8B-B14F-4D97-AF65-F5344CB8AC3E}">
        <p14:creationId xmlns:p14="http://schemas.microsoft.com/office/powerpoint/2010/main" val="24853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FFC7-86B4-1669-8428-48B67D61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258000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876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72F8-A8DA-AC8A-7355-EF944E3B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2000" cy="11112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7637-C995-3072-DB9F-8C99475BB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1575"/>
            <a:ext cx="5181600" cy="5005388"/>
          </a:xfrm>
          <a:solidFill>
            <a:schemeClr val="tx1"/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Many people are not aware of various medication methods to be used  for a certain problem.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They visit doctors for very simple reasons due to the fear of future problem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Health Care being commercial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474143-184F-F12D-9908-170C94993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0275"/>
            <a:ext cx="53340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E2E25-4668-5620-2277-8D755941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930275"/>
            <a:ext cx="5334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963F-0FB6-8622-1A5F-B47484A3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90500" y="238126"/>
            <a:ext cx="647700" cy="12700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186F-B6BE-441E-951D-EE415AD9A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609600"/>
            <a:ext cx="5591175" cy="556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</a:rPr>
              <a:t> </a:t>
            </a:r>
            <a:r>
              <a:rPr lang="en-US" sz="4000" b="1" dirty="0">
                <a:solidFill>
                  <a:srgbClr val="FFCC99"/>
                </a:solidFill>
              </a:rPr>
              <a:t>PROPOSED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An application for medicine recommendation in different treatment domains through </a:t>
            </a:r>
            <a:r>
              <a:rPr lang="en-US" sz="2400" dirty="0" err="1">
                <a:solidFill>
                  <a:schemeClr val="bg1"/>
                </a:solidFill>
              </a:rPr>
              <a:t>questionarie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Like,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     Allopathy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     Homeopathy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     Ayurvedic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Also through this app the user can get details about the medical stores, side affects, tests to be taken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4394AA5-87C6-DCDE-C9D7-EC0E6064E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5569" y="609600"/>
            <a:ext cx="4978687" cy="5567363"/>
          </a:xfrm>
        </p:spPr>
      </p:pic>
    </p:spTree>
    <p:extLst>
      <p:ext uri="{BB962C8B-B14F-4D97-AF65-F5344CB8AC3E}">
        <p14:creationId xmlns:p14="http://schemas.microsoft.com/office/powerpoint/2010/main" val="14467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3086D-4036-7725-5C67-DCDB642F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96" y="3693160"/>
            <a:ext cx="2829208" cy="67564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tellar" panose="020A0402060406010301" pitchFamily="18" charset="0"/>
              </a:rPr>
              <a:t>MEDICAYUR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BAD8F-54E4-8FD1-E40E-CE8057B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96" y="2108804"/>
            <a:ext cx="2829208" cy="15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420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7543142-BEA7-A526-EEF6-CB247DABB0C3}"/>
              </a:ext>
            </a:extLst>
          </p:cNvPr>
          <p:cNvSpPr/>
          <p:nvPr/>
        </p:nvSpPr>
        <p:spPr>
          <a:xfrm>
            <a:off x="2921000" y="2743785"/>
            <a:ext cx="182880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31F8D-C05F-0E66-4E1E-832376E2B76F}"/>
              </a:ext>
            </a:extLst>
          </p:cNvPr>
          <p:cNvSpPr/>
          <p:nvPr/>
        </p:nvSpPr>
        <p:spPr>
          <a:xfrm>
            <a:off x="1046480" y="1391920"/>
            <a:ext cx="2489200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8BBED-9231-289A-2593-DB01771F21EC}"/>
              </a:ext>
            </a:extLst>
          </p:cNvPr>
          <p:cNvSpPr txBox="1"/>
          <p:nvPr/>
        </p:nvSpPr>
        <p:spPr>
          <a:xfrm>
            <a:off x="2804160" y="2722880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SYMPTOMS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(QUESTIONARIE)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AEA0A-62E7-06EF-BA30-7A4EF2BB4EEA}"/>
              </a:ext>
            </a:extLst>
          </p:cNvPr>
          <p:cNvSpPr/>
          <p:nvPr/>
        </p:nvSpPr>
        <p:spPr>
          <a:xfrm>
            <a:off x="5720080" y="2316480"/>
            <a:ext cx="241808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RECOMENDATION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A186E-7CBB-C792-D549-7CE8A9ACF202}"/>
              </a:ext>
            </a:extLst>
          </p:cNvPr>
          <p:cNvSpPr/>
          <p:nvPr/>
        </p:nvSpPr>
        <p:spPr>
          <a:xfrm>
            <a:off x="9235440" y="1588772"/>
            <a:ext cx="1828800" cy="416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AYURVEDIC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3BD19-8EA7-F89F-714C-4EC3D5E3B91C}"/>
              </a:ext>
            </a:extLst>
          </p:cNvPr>
          <p:cNvSpPr/>
          <p:nvPr/>
        </p:nvSpPr>
        <p:spPr>
          <a:xfrm>
            <a:off x="9235440" y="2118360"/>
            <a:ext cx="182880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ALLOPATHY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4F2BA4-8DDA-5D86-C5C2-D4628A4D1921}"/>
              </a:ext>
            </a:extLst>
          </p:cNvPr>
          <p:cNvSpPr/>
          <p:nvPr/>
        </p:nvSpPr>
        <p:spPr>
          <a:xfrm>
            <a:off x="9235440" y="2921000"/>
            <a:ext cx="182880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HOMEOPATHY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8974A-A8FC-C27D-9FEA-7F228FF30A6D}"/>
              </a:ext>
            </a:extLst>
          </p:cNvPr>
          <p:cNvSpPr/>
          <p:nvPr/>
        </p:nvSpPr>
        <p:spPr>
          <a:xfrm>
            <a:off x="5720080" y="3474720"/>
            <a:ext cx="241808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TESTS SUGGESTION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C61C9C-EA05-F3CF-F0C1-5D14AE6BB37A}"/>
              </a:ext>
            </a:extLst>
          </p:cNvPr>
          <p:cNvSpPr/>
          <p:nvPr/>
        </p:nvSpPr>
        <p:spPr>
          <a:xfrm>
            <a:off x="5831840" y="4549142"/>
            <a:ext cx="219456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SUGGESTION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27477-5F59-AA1E-37D9-49AE743B00E1}"/>
              </a:ext>
            </a:extLst>
          </p:cNvPr>
          <p:cNvSpPr/>
          <p:nvPr/>
        </p:nvSpPr>
        <p:spPr>
          <a:xfrm>
            <a:off x="5831840" y="5594353"/>
            <a:ext cx="2194560" cy="60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AVAILABLE STORES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63B300-C4DE-C8B7-0BB9-F35BA15375F6}"/>
                  </a:ext>
                </a:extLst>
              </p14:cNvPr>
              <p14:cNvContentPartPr/>
              <p14:nvPr/>
            </p14:nvContentPartPr>
            <p14:xfrm>
              <a:off x="3271280" y="2123200"/>
              <a:ext cx="543960" cy="648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63B300-C4DE-C8B7-0BB9-F35BA1537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160" y="2117080"/>
                <a:ext cx="556200" cy="66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79F68-D9DC-AB54-EB89-1B8CF5C6B8A0}"/>
              </a:ext>
            </a:extLst>
          </p:cNvPr>
          <p:cNvCxnSpPr/>
          <p:nvPr/>
        </p:nvCxnSpPr>
        <p:spPr>
          <a:xfrm>
            <a:off x="2921000" y="2118360"/>
            <a:ext cx="622260" cy="604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1A5A76-F86B-1AC0-6317-245FF615016F}"/>
              </a:ext>
            </a:extLst>
          </p:cNvPr>
          <p:cNvCxnSpPr/>
          <p:nvPr/>
        </p:nvCxnSpPr>
        <p:spPr>
          <a:xfrm flipV="1">
            <a:off x="4749800" y="2722879"/>
            <a:ext cx="938710" cy="1981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03053F9-60F7-3627-D8B8-1FF7F071DA71}"/>
              </a:ext>
            </a:extLst>
          </p:cNvPr>
          <p:cNvCxnSpPr>
            <a:endCxn id="9" idx="1"/>
          </p:cNvCxnSpPr>
          <p:nvPr/>
        </p:nvCxnSpPr>
        <p:spPr>
          <a:xfrm flipV="1">
            <a:off x="8138160" y="1797052"/>
            <a:ext cx="1097280" cy="65032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EDA635-321B-55A2-03CD-C117E7DBB68E}"/>
              </a:ext>
            </a:extLst>
          </p:cNvPr>
          <p:cNvCxnSpPr>
            <a:endCxn id="14" idx="1"/>
          </p:cNvCxnSpPr>
          <p:nvPr/>
        </p:nvCxnSpPr>
        <p:spPr>
          <a:xfrm flipV="1">
            <a:off x="8656322" y="2420620"/>
            <a:ext cx="579118" cy="17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BB61774-045E-0717-7431-7731475D1DF4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8604715" y="2592534"/>
            <a:ext cx="712811" cy="54864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22B7D5-38A7-32B6-031C-FBB607F52F63}"/>
              </a:ext>
            </a:extLst>
          </p:cNvPr>
          <p:cNvCxnSpPr/>
          <p:nvPr/>
        </p:nvCxnSpPr>
        <p:spPr>
          <a:xfrm>
            <a:off x="6766560" y="2921000"/>
            <a:ext cx="0" cy="508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B2BC2-1B70-0A47-1221-24B54FE45998}"/>
              </a:ext>
            </a:extLst>
          </p:cNvPr>
          <p:cNvCxnSpPr/>
          <p:nvPr/>
        </p:nvCxnSpPr>
        <p:spPr>
          <a:xfrm>
            <a:off x="6766560" y="5153662"/>
            <a:ext cx="0" cy="440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17B03C-2BCD-CD92-D34B-6490AD59B98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929120" y="4079240"/>
            <a:ext cx="0" cy="4699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D1531-20A6-4622-D14E-585E9A0BA790}"/>
              </a:ext>
            </a:extLst>
          </p:cNvPr>
          <p:cNvSpPr/>
          <p:nvPr/>
        </p:nvSpPr>
        <p:spPr>
          <a:xfrm>
            <a:off x="2113280" y="297813"/>
            <a:ext cx="8097520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25093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0210-593C-02F3-2A49-1FD208B2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TECHNOLOGY STACK</a:t>
            </a:r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7D3C3E1F-130D-8F33-9120-65170A0F8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357" y="210343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14 3D Html Logo Illustrations - Free in PNG, BLEND, GLTF - IconScout">
            <a:extLst>
              <a:ext uri="{FF2B5EF4-FFF2-40B4-BE49-F238E27FC236}">
                <a16:creationId xmlns:a16="http://schemas.microsoft.com/office/drawing/2014/main" id="{3EC1A148-04FC-485C-FC0F-5485AC343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15" y="2055177"/>
            <a:ext cx="1422082" cy="142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A1740C-AB89-7FC7-ABC2-8EEB081F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92" y="2103437"/>
            <a:ext cx="1017135" cy="14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8F529-820F-7268-82AC-286720910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2118518"/>
            <a:ext cx="160020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A9B2E-08C1-AF6E-A194-187B81444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5" y="4431030"/>
            <a:ext cx="19145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83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58D-953E-E6E5-7DC2-BA45E7EB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OF AYURVEDIC MEDICINES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5B00-9D63-D25C-2B56-4FACB21A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06" y="1857057"/>
            <a:ext cx="4675188" cy="47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386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9E24-0F11-00D4-46EC-ADDE4982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681037"/>
            <a:ext cx="3390900" cy="1071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AYURVEDIC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218D0-4688-0657-886F-E8D0FC8C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654175"/>
            <a:ext cx="5181600" cy="435133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Ayurvedic medicine takes a holistic approach to health, considering the mind, body, and spirit.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Ayurvedic medicine often uses herbal supplements to support health and wellness.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 uses your answers to the questionnaire to generate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ayurvedic medication recommendation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9FCF0F-A43F-0D6D-80DE-B68B4B3CB7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1585-B732-B8C8-D7C9-CC4AE8FE7702}"/>
              </a:ext>
            </a:extLst>
          </p:cNvPr>
          <p:cNvSpPr txBox="1"/>
          <p:nvPr/>
        </p:nvSpPr>
        <p:spPr>
          <a:xfrm>
            <a:off x="3028561" y="3151028"/>
            <a:ext cx="613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718DB-3116-0FB0-31B3-BA4F5EAB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44691"/>
            <a:ext cx="5105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2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7630-A3AE-F6D4-7A4E-1EDC3C50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BENEFITS 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E54C-46EF-0E59-CE75-4683F9B7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clcicgqyw0002obe2xroteu2c"/>
              </a:rPr>
              <a:t>Our medication recommendation app offers several benefits to users, including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lcicgqyw0002obe2xroteu2c"/>
              </a:rPr>
              <a:t>Personalized recommendations based on user interests and questionnaire responses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lcicgqyw0002obe2xroteu2c"/>
              </a:rPr>
              <a:t>Access to a wide range of medication options across different medicinal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lcicgqyw0002obe2xroteu2c"/>
              </a:rPr>
              <a:t>Easy and convenient medication selection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lcicgqyw0002obe2xroteu2c"/>
              </a:rPr>
              <a:t>Improved medication adherence and overall health outcomes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5534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Castellar</vt:lpstr>
      <vt:lpstr>clcicgqyw0002obe2xroteu2c</vt:lpstr>
      <vt:lpstr>Courier New</vt:lpstr>
      <vt:lpstr>Times New Roman</vt:lpstr>
      <vt:lpstr>Wingdings</vt:lpstr>
      <vt:lpstr>Office Theme</vt:lpstr>
      <vt:lpstr>TEAM TECHNO HACKERS  Anurag         </vt:lpstr>
      <vt:lpstr>.</vt:lpstr>
      <vt:lpstr>.</vt:lpstr>
      <vt:lpstr>MEDICAYUR</vt:lpstr>
      <vt:lpstr>PowerPoint Presentation</vt:lpstr>
      <vt:lpstr>TECHNOLOGY STACK</vt:lpstr>
      <vt:lpstr>DATASET OF AYURVEDIC MEDICINES</vt:lpstr>
      <vt:lpstr>AYURVEDIC </vt:lpstr>
      <vt:lpstr>BENEFITS </vt:lpstr>
      <vt:lpstr>BUSINESS MODEL</vt:lpstr>
      <vt:lpstr>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TECHNO HACKERS  Anurag</dc:title>
  <dc:creator>Shada Manogna</dc:creator>
  <cp:lastModifiedBy>Vishishta Sappidi</cp:lastModifiedBy>
  <cp:revision>3</cp:revision>
  <dcterms:created xsi:type="dcterms:W3CDTF">2023-11-03T09:06:10Z</dcterms:created>
  <dcterms:modified xsi:type="dcterms:W3CDTF">2023-11-04T05:55:33Z</dcterms:modified>
</cp:coreProperties>
</file>