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E652A-8A82-EEC3-82E4-97A9CC7BC3B1}" v="2" dt="2024-10-22T09:59:43.857"/>
    <p1510:client id="{F9A46965-936E-472A-AC30-F9E63D793C78}" v="4" dt="2024-10-21T10:01:39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370" y="2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y Heldoorn" userId="S::heni220607@leerling.mosa-rt.be::c5d1f2e1-0395-4333-b39b-147fee6c6449" providerId="AD" clId="Web-{391E652A-8A82-EEC3-82E4-97A9CC7BC3B1}"/>
    <pc:docChg chg="addSld delSld">
      <pc:chgData name="Nicky Heldoorn" userId="S::heni220607@leerling.mosa-rt.be::c5d1f2e1-0395-4333-b39b-147fee6c6449" providerId="AD" clId="Web-{391E652A-8A82-EEC3-82E4-97A9CC7BC3B1}" dt="2024-10-22T09:59:43.857" v="1"/>
      <pc:docMkLst>
        <pc:docMk/>
      </pc:docMkLst>
      <pc:sldChg chg="new del">
        <pc:chgData name="Nicky Heldoorn" userId="S::heni220607@leerling.mosa-rt.be::c5d1f2e1-0395-4333-b39b-147fee6c6449" providerId="AD" clId="Web-{391E652A-8A82-EEC3-82E4-97A9CC7BC3B1}" dt="2024-10-22T09:59:43.857" v="1"/>
        <pc:sldMkLst>
          <pc:docMk/>
          <pc:sldMk cId="426271284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3A1EE-3111-4259-A10E-8D80C6632C7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A16D02-4562-49ED-8928-0FB460043AAD}">
      <dgm:prSet/>
      <dgm:spPr/>
      <dgm:t>
        <a:bodyPr/>
        <a:lstStyle/>
        <a:p>
          <a:r>
            <a:rPr lang="en-US"/>
            <a:t>Uitleg over hoe de werkbelasting gelijk verdeeld is:</a:t>
          </a:r>
        </a:p>
      </dgm:t>
    </dgm:pt>
    <dgm:pt modelId="{217F97A8-23AC-4EDD-AFB1-552C4298E5B3}" type="parTrans" cxnId="{1A4FFD6F-056E-45C7-B7BC-04171345EA0A}">
      <dgm:prSet/>
      <dgm:spPr/>
      <dgm:t>
        <a:bodyPr/>
        <a:lstStyle/>
        <a:p>
          <a:endParaRPr lang="en-US"/>
        </a:p>
      </dgm:t>
    </dgm:pt>
    <dgm:pt modelId="{F934D43D-A1AF-4561-AD71-95C274019086}" type="sibTrans" cxnId="{1A4FFD6F-056E-45C7-B7BC-04171345EA0A}">
      <dgm:prSet/>
      <dgm:spPr/>
      <dgm:t>
        <a:bodyPr/>
        <a:lstStyle/>
        <a:p>
          <a:endParaRPr lang="en-US"/>
        </a:p>
      </dgm:t>
    </dgm:pt>
    <dgm:pt modelId="{60867467-5DAA-46ED-9BC1-CB9A0FB56B57}">
      <dgm:prSet/>
      <dgm:spPr/>
      <dgm:t>
        <a:bodyPr/>
        <a:lstStyle/>
        <a:p>
          <a:r>
            <a:rPr lang="en-US"/>
            <a:t>- Elke teamlid heeft een duidelijk toegewezen rol met verantwoordelijkheden.</a:t>
          </a:r>
        </a:p>
      </dgm:t>
    </dgm:pt>
    <dgm:pt modelId="{BCDD1422-5459-425C-BCB2-BEE215D7BC94}" type="parTrans" cxnId="{3B104ED3-3543-4F03-9E6A-E0ED2E5B553D}">
      <dgm:prSet/>
      <dgm:spPr/>
      <dgm:t>
        <a:bodyPr/>
        <a:lstStyle/>
        <a:p>
          <a:endParaRPr lang="en-US"/>
        </a:p>
      </dgm:t>
    </dgm:pt>
    <dgm:pt modelId="{116D6FD2-AFEE-4ACA-AA6C-FAD88100F6FA}" type="sibTrans" cxnId="{3B104ED3-3543-4F03-9E6A-E0ED2E5B553D}">
      <dgm:prSet/>
      <dgm:spPr/>
      <dgm:t>
        <a:bodyPr/>
        <a:lstStyle/>
        <a:p>
          <a:endParaRPr lang="en-US"/>
        </a:p>
      </dgm:t>
    </dgm:pt>
    <dgm:pt modelId="{46BCAE20-4660-4636-9784-12A35A83E67F}">
      <dgm:prSet/>
      <dgm:spPr/>
      <dgm:t>
        <a:bodyPr/>
        <a:lstStyle/>
        <a:p>
          <a:r>
            <a:rPr lang="en-US"/>
            <a:t>Communicatie: Regelmatige teammeetings om de voortgang te bespreken.</a:t>
          </a:r>
        </a:p>
      </dgm:t>
    </dgm:pt>
    <dgm:pt modelId="{E6FD5485-163E-4B09-A945-C727482EEC6A}" type="parTrans" cxnId="{1FE68F02-7378-4F00-904E-D609B5CB124A}">
      <dgm:prSet/>
      <dgm:spPr/>
      <dgm:t>
        <a:bodyPr/>
        <a:lstStyle/>
        <a:p>
          <a:endParaRPr lang="en-US"/>
        </a:p>
      </dgm:t>
    </dgm:pt>
    <dgm:pt modelId="{7183FFBA-D524-42B4-A08D-1440F24C4FC9}" type="sibTrans" cxnId="{1FE68F02-7378-4F00-904E-D609B5CB124A}">
      <dgm:prSet/>
      <dgm:spPr/>
      <dgm:t>
        <a:bodyPr/>
        <a:lstStyle/>
        <a:p>
          <a:endParaRPr lang="en-US"/>
        </a:p>
      </dgm:t>
    </dgm:pt>
    <dgm:pt modelId="{62DF8789-B30A-46F2-AFBB-87ABF3619907}" type="pres">
      <dgm:prSet presAssocID="{5B33A1EE-3111-4259-A10E-8D80C6632C77}" presName="Name0" presStyleCnt="0">
        <dgm:presLayoutVars>
          <dgm:dir/>
          <dgm:animLvl val="lvl"/>
          <dgm:resizeHandles val="exact"/>
        </dgm:presLayoutVars>
      </dgm:prSet>
      <dgm:spPr/>
    </dgm:pt>
    <dgm:pt modelId="{8245EA13-A6CE-484D-835D-164F41C0B479}" type="pres">
      <dgm:prSet presAssocID="{46BCAE20-4660-4636-9784-12A35A83E67F}" presName="boxAndChildren" presStyleCnt="0"/>
      <dgm:spPr/>
    </dgm:pt>
    <dgm:pt modelId="{4E075926-ED3A-422C-9859-097E046C3F13}" type="pres">
      <dgm:prSet presAssocID="{46BCAE20-4660-4636-9784-12A35A83E67F}" presName="parentTextBox" presStyleLbl="node1" presStyleIdx="0" presStyleCnt="3"/>
      <dgm:spPr/>
    </dgm:pt>
    <dgm:pt modelId="{0F3DA19E-2A74-428A-9775-38384FB2995D}" type="pres">
      <dgm:prSet presAssocID="{116D6FD2-AFEE-4ACA-AA6C-FAD88100F6FA}" presName="sp" presStyleCnt="0"/>
      <dgm:spPr/>
    </dgm:pt>
    <dgm:pt modelId="{334E3CD8-173F-4245-BA73-745E4F8C9446}" type="pres">
      <dgm:prSet presAssocID="{60867467-5DAA-46ED-9BC1-CB9A0FB56B57}" presName="arrowAndChildren" presStyleCnt="0"/>
      <dgm:spPr/>
    </dgm:pt>
    <dgm:pt modelId="{A41102BF-D822-4CEB-95DE-1E7883D69C11}" type="pres">
      <dgm:prSet presAssocID="{60867467-5DAA-46ED-9BC1-CB9A0FB56B57}" presName="parentTextArrow" presStyleLbl="node1" presStyleIdx="1" presStyleCnt="3"/>
      <dgm:spPr/>
    </dgm:pt>
    <dgm:pt modelId="{A30F9FF3-96CC-44F0-B2AE-E28CAAC07B51}" type="pres">
      <dgm:prSet presAssocID="{F934D43D-A1AF-4561-AD71-95C274019086}" presName="sp" presStyleCnt="0"/>
      <dgm:spPr/>
    </dgm:pt>
    <dgm:pt modelId="{2B98F97B-C283-41D0-83AE-4FDC0F248CCE}" type="pres">
      <dgm:prSet presAssocID="{52A16D02-4562-49ED-8928-0FB460043AAD}" presName="arrowAndChildren" presStyleCnt="0"/>
      <dgm:spPr/>
    </dgm:pt>
    <dgm:pt modelId="{59094610-DF9B-470C-A7D0-B2B7F1F3DBE7}" type="pres">
      <dgm:prSet presAssocID="{52A16D02-4562-49ED-8928-0FB460043AAD}" presName="parentTextArrow" presStyleLbl="node1" presStyleIdx="2" presStyleCnt="3"/>
      <dgm:spPr/>
    </dgm:pt>
  </dgm:ptLst>
  <dgm:cxnLst>
    <dgm:cxn modelId="{1FE68F02-7378-4F00-904E-D609B5CB124A}" srcId="{5B33A1EE-3111-4259-A10E-8D80C6632C77}" destId="{46BCAE20-4660-4636-9784-12A35A83E67F}" srcOrd="2" destOrd="0" parTransId="{E6FD5485-163E-4B09-A945-C727482EEC6A}" sibTransId="{7183FFBA-D524-42B4-A08D-1440F24C4FC9}"/>
    <dgm:cxn modelId="{33B45C39-31BB-477D-AC32-1F5501635155}" type="presOf" srcId="{60867467-5DAA-46ED-9BC1-CB9A0FB56B57}" destId="{A41102BF-D822-4CEB-95DE-1E7883D69C11}" srcOrd="0" destOrd="0" presId="urn:microsoft.com/office/officeart/2005/8/layout/process4"/>
    <dgm:cxn modelId="{8993F965-4802-4C7A-95D2-D74741AA6257}" type="presOf" srcId="{52A16D02-4562-49ED-8928-0FB460043AAD}" destId="{59094610-DF9B-470C-A7D0-B2B7F1F3DBE7}" srcOrd="0" destOrd="0" presId="urn:microsoft.com/office/officeart/2005/8/layout/process4"/>
    <dgm:cxn modelId="{1A4FFD6F-056E-45C7-B7BC-04171345EA0A}" srcId="{5B33A1EE-3111-4259-A10E-8D80C6632C77}" destId="{52A16D02-4562-49ED-8928-0FB460043AAD}" srcOrd="0" destOrd="0" parTransId="{217F97A8-23AC-4EDD-AFB1-552C4298E5B3}" sibTransId="{F934D43D-A1AF-4561-AD71-95C274019086}"/>
    <dgm:cxn modelId="{A9998C7B-94B3-4438-AF6A-21A27300082C}" type="presOf" srcId="{46BCAE20-4660-4636-9784-12A35A83E67F}" destId="{4E075926-ED3A-422C-9859-097E046C3F13}" srcOrd="0" destOrd="0" presId="urn:microsoft.com/office/officeart/2005/8/layout/process4"/>
    <dgm:cxn modelId="{3B104ED3-3543-4F03-9E6A-E0ED2E5B553D}" srcId="{5B33A1EE-3111-4259-A10E-8D80C6632C77}" destId="{60867467-5DAA-46ED-9BC1-CB9A0FB56B57}" srcOrd="1" destOrd="0" parTransId="{BCDD1422-5459-425C-BCB2-BEE215D7BC94}" sibTransId="{116D6FD2-AFEE-4ACA-AA6C-FAD88100F6FA}"/>
    <dgm:cxn modelId="{189D93FC-53FD-4FCE-9748-A71A2B2417E1}" type="presOf" srcId="{5B33A1EE-3111-4259-A10E-8D80C6632C77}" destId="{62DF8789-B30A-46F2-AFBB-87ABF3619907}" srcOrd="0" destOrd="0" presId="urn:microsoft.com/office/officeart/2005/8/layout/process4"/>
    <dgm:cxn modelId="{9C0A4E71-52E7-4229-BD82-608BAB6E9288}" type="presParOf" srcId="{62DF8789-B30A-46F2-AFBB-87ABF3619907}" destId="{8245EA13-A6CE-484D-835D-164F41C0B479}" srcOrd="0" destOrd="0" presId="urn:microsoft.com/office/officeart/2005/8/layout/process4"/>
    <dgm:cxn modelId="{C9FFC261-C9B2-4F9D-A30F-DD95ACE81779}" type="presParOf" srcId="{8245EA13-A6CE-484D-835D-164F41C0B479}" destId="{4E075926-ED3A-422C-9859-097E046C3F13}" srcOrd="0" destOrd="0" presId="urn:microsoft.com/office/officeart/2005/8/layout/process4"/>
    <dgm:cxn modelId="{5684A4CF-5500-4AD9-B038-72A53721E8B8}" type="presParOf" srcId="{62DF8789-B30A-46F2-AFBB-87ABF3619907}" destId="{0F3DA19E-2A74-428A-9775-38384FB2995D}" srcOrd="1" destOrd="0" presId="urn:microsoft.com/office/officeart/2005/8/layout/process4"/>
    <dgm:cxn modelId="{E7A1F584-28EC-4128-A136-00613B76C28A}" type="presParOf" srcId="{62DF8789-B30A-46F2-AFBB-87ABF3619907}" destId="{334E3CD8-173F-4245-BA73-745E4F8C9446}" srcOrd="2" destOrd="0" presId="urn:microsoft.com/office/officeart/2005/8/layout/process4"/>
    <dgm:cxn modelId="{05E75DE9-3139-4E4C-A1EF-4522A2AC87B4}" type="presParOf" srcId="{334E3CD8-173F-4245-BA73-745E4F8C9446}" destId="{A41102BF-D822-4CEB-95DE-1E7883D69C11}" srcOrd="0" destOrd="0" presId="urn:microsoft.com/office/officeart/2005/8/layout/process4"/>
    <dgm:cxn modelId="{F8247CF6-FC48-4B1D-B685-16CB7BF94CA8}" type="presParOf" srcId="{62DF8789-B30A-46F2-AFBB-87ABF3619907}" destId="{A30F9FF3-96CC-44F0-B2AE-E28CAAC07B51}" srcOrd="3" destOrd="0" presId="urn:microsoft.com/office/officeart/2005/8/layout/process4"/>
    <dgm:cxn modelId="{992CDCB0-56CA-46A0-82ED-6694E49DCB4A}" type="presParOf" srcId="{62DF8789-B30A-46F2-AFBB-87ABF3619907}" destId="{2B98F97B-C283-41D0-83AE-4FDC0F248CCE}" srcOrd="4" destOrd="0" presId="urn:microsoft.com/office/officeart/2005/8/layout/process4"/>
    <dgm:cxn modelId="{666371B9-0288-47A1-B7BF-B0C0C1ED6A06}" type="presParOf" srcId="{2B98F97B-C283-41D0-83AE-4FDC0F248CCE}" destId="{59094610-DF9B-470C-A7D0-B2B7F1F3DBE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75926-ED3A-422C-9859-097E046C3F13}">
      <dsp:nvSpPr>
        <dsp:cNvPr id="0" name=""/>
        <dsp:cNvSpPr/>
      </dsp:nvSpPr>
      <dsp:spPr>
        <a:xfrm>
          <a:off x="0" y="4274295"/>
          <a:ext cx="4358346" cy="1402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Communicatie: Regelmatige teammeetings om de voortgang te bespreken.</a:t>
          </a:r>
        </a:p>
      </dsp:txBody>
      <dsp:txXfrm>
        <a:off x="0" y="4274295"/>
        <a:ext cx="4358346" cy="1402919"/>
      </dsp:txXfrm>
    </dsp:sp>
    <dsp:sp modelId="{A41102BF-D822-4CEB-95DE-1E7883D69C11}">
      <dsp:nvSpPr>
        <dsp:cNvPr id="0" name=""/>
        <dsp:cNvSpPr/>
      </dsp:nvSpPr>
      <dsp:spPr>
        <a:xfrm rot="10800000">
          <a:off x="0" y="2137649"/>
          <a:ext cx="4358346" cy="2157689"/>
        </a:xfrm>
        <a:prstGeom prst="upArrowCallou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Elke teamlid heeft een duidelijk toegewezen rol met verantwoordelijkheden.</a:t>
          </a:r>
        </a:p>
      </dsp:txBody>
      <dsp:txXfrm rot="10800000">
        <a:off x="0" y="2137649"/>
        <a:ext cx="4358346" cy="1402002"/>
      </dsp:txXfrm>
    </dsp:sp>
    <dsp:sp modelId="{59094610-DF9B-470C-A7D0-B2B7F1F3DBE7}">
      <dsp:nvSpPr>
        <dsp:cNvPr id="0" name=""/>
        <dsp:cNvSpPr/>
      </dsp:nvSpPr>
      <dsp:spPr>
        <a:xfrm rot="10800000">
          <a:off x="0" y="1003"/>
          <a:ext cx="4358346" cy="2157689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Uitleg over hoe de werkbelasting gelijk verdeeld is:</a:t>
          </a:r>
        </a:p>
      </dsp:txBody>
      <dsp:txXfrm rot="10800000">
        <a:off x="0" y="1003"/>
        <a:ext cx="4358346" cy="1402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3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1" name="Freeform: Shape 103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nl-NL" sz="4200"/>
              <a:t>Plan van Aanpak voor Limburg STEM't af!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2949980" cy="1208141"/>
          </a:xfrm>
        </p:spPr>
        <p:txBody>
          <a:bodyPr>
            <a:normAutofit/>
          </a:bodyPr>
          <a:lstStyle/>
          <a:p>
            <a:pPr algn="l"/>
            <a:r>
              <a:rPr lang="nl-NL" sz="1700" dirty="0"/>
              <a:t>Teamleden: Johnatan, Dries, Nicky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2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Limburg STEM't af! - RTC Limburg">
            <a:extLst>
              <a:ext uri="{FF2B5EF4-FFF2-40B4-BE49-F238E27FC236}">
                <a16:creationId xmlns:a16="http://schemas.microsoft.com/office/drawing/2014/main" id="{F8567978-1B47-955A-D354-8567D4413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0767" y="950060"/>
            <a:ext cx="4806627" cy="480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nl-NL" sz="3500"/>
              <a:t>Introductie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sz="1700"/>
              <a:t>Korte introductie van het project:</a:t>
            </a:r>
          </a:p>
          <a:p>
            <a:r>
              <a:rPr sz="1700"/>
              <a:t>- Wat is 'Limburg STEM't af!'? </a:t>
            </a:r>
          </a:p>
          <a:p>
            <a:r>
              <a:rPr sz="1700"/>
              <a:t>- </a:t>
            </a:r>
            <a:r>
              <a:rPr lang="nl-NL" sz="1700"/>
              <a:t>Groenen energie</a:t>
            </a:r>
            <a:endParaRPr sz="1700"/>
          </a:p>
          <a:p>
            <a:r>
              <a:rPr sz="1700"/>
              <a:t>- Waarom is dit project belangrijk voor Limburg?</a:t>
            </a:r>
          </a:p>
        </p:txBody>
      </p:sp>
      <p:pic>
        <p:nvPicPr>
          <p:cNvPr id="27" name="Picture 4" descr="Groeiend plantje in aarde">
            <a:extLst>
              <a:ext uri="{FF2B5EF4-FFF2-40B4-BE49-F238E27FC236}">
                <a16:creationId xmlns:a16="http://schemas.microsoft.com/office/drawing/2014/main" id="{FE6C00B1-1AC1-ED4E-6702-91CA446D4C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43" r="30807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nl-NL" sz="3500"/>
              <a:t>Rolverdeling binnen het team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sz="1600"/>
              <a:t>Hardware:</a:t>
            </a:r>
          </a:p>
          <a:p>
            <a:pPr>
              <a:lnSpc>
                <a:spcPct val="90000"/>
              </a:lnSpc>
            </a:pPr>
            <a:r>
              <a:rPr sz="1600"/>
              <a:t>- </a:t>
            </a:r>
            <a:r>
              <a:rPr lang="nl-NL" sz="1600"/>
              <a:t>Dries </a:t>
            </a:r>
            <a:r>
              <a:rPr sz="1600"/>
              <a:t>: Verantwoordelijk voor het opzetten en onderhouden van hardwarecomponenten.</a:t>
            </a:r>
          </a:p>
          <a:p>
            <a:pPr>
              <a:lnSpc>
                <a:spcPct val="90000"/>
              </a:lnSpc>
            </a:pPr>
            <a:r>
              <a:rPr sz="1600"/>
              <a:t>Software:</a:t>
            </a:r>
          </a:p>
          <a:p>
            <a:pPr>
              <a:lnSpc>
                <a:spcPct val="90000"/>
              </a:lnSpc>
            </a:pPr>
            <a:r>
              <a:rPr sz="1600"/>
              <a:t>- </a:t>
            </a:r>
            <a:r>
              <a:rPr lang="nl-NL" sz="1600"/>
              <a:t>Johnatan</a:t>
            </a:r>
            <a:r>
              <a:rPr sz="1600"/>
              <a:t>: Ontwikkeling van softwaretoepassingen en dataverwerking.</a:t>
            </a:r>
          </a:p>
          <a:p>
            <a:pPr>
              <a:lnSpc>
                <a:spcPct val="90000"/>
              </a:lnSpc>
            </a:pPr>
            <a:r>
              <a:rPr sz="1600"/>
              <a:t>Analyse van Data:</a:t>
            </a:r>
          </a:p>
          <a:p>
            <a:pPr>
              <a:lnSpc>
                <a:spcPct val="90000"/>
              </a:lnSpc>
            </a:pPr>
            <a:r>
              <a:rPr sz="1600"/>
              <a:t>- Nicky: Verantwoordelijk voor het analyseren van verzamelde gegevens.</a:t>
            </a:r>
          </a:p>
          <a:p>
            <a:pPr>
              <a:lnSpc>
                <a:spcPct val="90000"/>
              </a:lnSpc>
            </a:pPr>
            <a:r>
              <a:rPr sz="1600"/>
              <a:t>Teamleader:</a:t>
            </a:r>
          </a:p>
          <a:p>
            <a:pPr>
              <a:lnSpc>
                <a:spcPct val="90000"/>
              </a:lnSpc>
            </a:pPr>
            <a:r>
              <a:rPr sz="1600"/>
              <a:t>- Johnatan: Gekozen vanwege zijn sterke technische vaardigheden en leiderschapskwaliteiten.</a:t>
            </a:r>
          </a:p>
        </p:txBody>
      </p:sp>
      <p:pic>
        <p:nvPicPr>
          <p:cNvPr id="26" name="Picture 4" descr="Vergrootglas dat afnemende prestaties laat zien">
            <a:extLst>
              <a:ext uri="{FF2B5EF4-FFF2-40B4-BE49-F238E27FC236}">
                <a16:creationId xmlns:a16="http://schemas.microsoft.com/office/drawing/2014/main" id="{9BE4C7DE-6BC7-FEB0-8166-419AC7C3C2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279" r="45843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nl-NL" sz="3500"/>
              <a:t>Planning en Tussentijdse Data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sz="1700"/>
              <a:t>Tussentijdse Data:</a:t>
            </a:r>
          </a:p>
          <a:p>
            <a:r>
              <a:rPr sz="1700"/>
              <a:t>- Deadline 1: [</a:t>
            </a:r>
            <a:r>
              <a:rPr lang="nl-NL" sz="1700"/>
              <a:t>18/10</a:t>
            </a:r>
            <a:r>
              <a:rPr sz="1700"/>
              <a:t>] - </a:t>
            </a:r>
            <a:r>
              <a:rPr lang="nl-NL" sz="1700"/>
              <a:t>Voltooiing</a:t>
            </a:r>
            <a:r>
              <a:rPr sz="1700"/>
              <a:t> van hardwareconfiguratie.</a:t>
            </a:r>
          </a:p>
          <a:p>
            <a:r>
              <a:rPr sz="1700"/>
              <a:t>- Deadline 2: [</a:t>
            </a:r>
            <a:r>
              <a:rPr lang="nl-NL" sz="1700"/>
              <a:t>18/10</a:t>
            </a:r>
            <a:r>
              <a:rPr sz="1700"/>
              <a:t>] - Eerste versie van de software.</a:t>
            </a:r>
          </a:p>
          <a:p>
            <a:r>
              <a:rPr sz="1700"/>
              <a:t>- Deadline 3: [</a:t>
            </a:r>
            <a:r>
              <a:rPr lang="nl-NL" sz="1700"/>
              <a:t>01/03</a:t>
            </a:r>
            <a:r>
              <a:rPr sz="1700"/>
              <a:t>] - Voltooiing van data-analyse.</a:t>
            </a:r>
          </a:p>
          <a:p>
            <a:r>
              <a:rPr sz="1700"/>
              <a:t>- Deadline 4: [</a:t>
            </a:r>
            <a:r>
              <a:rPr lang="nl-NL" sz="1700"/>
              <a:t>01/04</a:t>
            </a:r>
            <a:r>
              <a:rPr sz="1700"/>
              <a:t>] - Eerste concept van het eindrapport.</a:t>
            </a:r>
          </a:p>
          <a:p>
            <a:r>
              <a:rPr sz="1700"/>
              <a:t>Einddatum: 23 mei - Presentatie van het eindresultaat.</a:t>
            </a:r>
          </a:p>
        </p:txBody>
      </p:sp>
      <p:pic>
        <p:nvPicPr>
          <p:cNvPr id="20" name="Picture 4" descr="Rode markering en agenda">
            <a:extLst>
              <a:ext uri="{FF2B5EF4-FFF2-40B4-BE49-F238E27FC236}">
                <a16:creationId xmlns:a16="http://schemas.microsoft.com/office/drawing/2014/main" id="{5F21E55E-2A34-BA7C-EFC4-A838F9D799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21" r="34029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nl-NL" sz="2900">
                <a:solidFill>
                  <a:srgbClr val="FFFFFF"/>
                </a:solidFill>
              </a:rPr>
              <a:t>Werkverdeling en Werkbelasting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2EEAE4-4541-BBDA-7266-367B74F989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85091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nl-NL" sz="3300"/>
              <a:t>Extra Overwegingen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nl-NL" sz="1900" dirty="0"/>
              <a:t>Risicoanalyse:</a:t>
            </a:r>
          </a:p>
          <a:p>
            <a:r>
              <a:rPr lang="nl-NL" sz="1900" dirty="0"/>
              <a:t>- Mogelijke risico's en hoe deze te mitigeren.</a:t>
            </a:r>
          </a:p>
          <a:p>
            <a:r>
              <a:rPr lang="nl-NL" sz="1900" dirty="0"/>
              <a:t>Benodigdheden:</a:t>
            </a:r>
          </a:p>
          <a:p>
            <a:r>
              <a:rPr lang="nl-NL" sz="1900" dirty="0"/>
              <a:t>- Wat is er nodig voor het project (hardware, software, tijd, etc.)?</a:t>
            </a:r>
          </a:p>
          <a:p>
            <a:r>
              <a:rPr lang="nl-NL" sz="1900" dirty="0"/>
              <a:t>Verantwoording:</a:t>
            </a:r>
          </a:p>
          <a:p>
            <a:r>
              <a:rPr lang="nl-NL" sz="1900" dirty="0"/>
              <a:t>- Hoe en wanneer worden beslissingen genomen?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nl-NL" sz="3500"/>
              <a:t>Conclusie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nl-NL" sz="1700"/>
              <a:t>Samenvatting van het plan van aanpak.</a:t>
            </a:r>
          </a:p>
          <a:p>
            <a:r>
              <a:rPr lang="nl-NL" sz="1700"/>
              <a:t>Oproep tot vragen of feedback van de klas.</a:t>
            </a:r>
          </a:p>
        </p:txBody>
      </p:sp>
      <p:pic>
        <p:nvPicPr>
          <p:cNvPr id="5" name="Picture 4" descr="Complexe wiskundige formules op een schoolbord">
            <a:extLst>
              <a:ext uri="{FF2B5EF4-FFF2-40B4-BE49-F238E27FC236}">
                <a16:creationId xmlns:a16="http://schemas.microsoft.com/office/drawing/2014/main" id="{4B265B80-B36B-6974-9751-BEBFD865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01" r="18677" b="-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267832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Vragen?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3428999"/>
            <a:ext cx="3604268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Tijd voor vragen en discussie met het publiek.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5767" y="52996"/>
            <a:ext cx="4570022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Vragen">
            <a:extLst>
              <a:ext uri="{FF2B5EF4-FFF2-40B4-BE49-F238E27FC236}">
                <a16:creationId xmlns:a16="http://schemas.microsoft.com/office/drawing/2014/main" id="{DE9EAD17-194B-AB94-1C41-AD4094EBC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6992" y="2216469"/>
            <a:ext cx="3106320" cy="310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271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Plan van Aanpak voor Limburg STEM't af!</vt:lpstr>
      <vt:lpstr>Introductie</vt:lpstr>
      <vt:lpstr>Rolverdeling binnen het team</vt:lpstr>
      <vt:lpstr>Planning en Tussentijdse Data</vt:lpstr>
      <vt:lpstr>Werkverdeling en Werkbelasting</vt:lpstr>
      <vt:lpstr>Extra Overwegingen</vt:lpstr>
      <vt:lpstr>Conclusie</vt:lpstr>
      <vt:lpstr>Vragen?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Johnatan Sno</cp:lastModifiedBy>
  <cp:revision>4</cp:revision>
  <dcterms:created xsi:type="dcterms:W3CDTF">2013-01-27T09:14:16Z</dcterms:created>
  <dcterms:modified xsi:type="dcterms:W3CDTF">2024-10-22T09:59:50Z</dcterms:modified>
  <cp:category/>
</cp:coreProperties>
</file>