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1" r:id="rId6"/>
    <p:sldId id="266" r:id="rId7"/>
    <p:sldId id="260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3E8E7F-DD51-4820-9510-7ED0F08922C0}" v="3" dt="2024-11-08T10:22:18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 snapToGrid="0" snapToObjects="1">
      <p:cViewPr>
        <p:scale>
          <a:sx n="87" d="100"/>
          <a:sy n="87" d="100"/>
        </p:scale>
        <p:origin x="1358" y="-3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atan Sno" userId="b20da425-ab26-4c06-ba6a-ccfa6aad2fd8" providerId="ADAL" clId="{533E8E7F-DD51-4820-9510-7ED0F08922C0}"/>
    <pc:docChg chg="custSel addSld modSld">
      <pc:chgData name="Johnatan Sno" userId="b20da425-ab26-4c06-ba6a-ccfa6aad2fd8" providerId="ADAL" clId="{533E8E7F-DD51-4820-9510-7ED0F08922C0}" dt="2024-11-08T10:22:42.503" v="15" actId="20577"/>
      <pc:docMkLst>
        <pc:docMk/>
      </pc:docMkLst>
      <pc:sldChg chg="modSp mod">
        <pc:chgData name="Johnatan Sno" userId="b20da425-ab26-4c06-ba6a-ccfa6aad2fd8" providerId="ADAL" clId="{533E8E7F-DD51-4820-9510-7ED0F08922C0}" dt="2024-11-08T10:21:57.978" v="4" actId="20577"/>
        <pc:sldMkLst>
          <pc:docMk/>
          <pc:sldMk cId="0" sldId="258"/>
        </pc:sldMkLst>
        <pc:spChg chg="mod">
          <ac:chgData name="Johnatan Sno" userId="b20da425-ab26-4c06-ba6a-ccfa6aad2fd8" providerId="ADAL" clId="{533E8E7F-DD51-4820-9510-7ED0F08922C0}" dt="2024-11-08T10:21:57.978" v="4" actId="20577"/>
          <ac:spMkLst>
            <pc:docMk/>
            <pc:sldMk cId="0" sldId="258"/>
            <ac:spMk id="4" creationId="{00000000-0000-0000-0000-000000000000}"/>
          </ac:spMkLst>
        </pc:spChg>
      </pc:sldChg>
      <pc:sldChg chg="modSp mod">
        <pc:chgData name="Johnatan Sno" userId="b20da425-ab26-4c06-ba6a-ccfa6aad2fd8" providerId="ADAL" clId="{533E8E7F-DD51-4820-9510-7ED0F08922C0}" dt="2024-11-08T10:22:37.093" v="13" actId="20577"/>
        <pc:sldMkLst>
          <pc:docMk/>
          <pc:sldMk cId="0" sldId="260"/>
        </pc:sldMkLst>
        <pc:spChg chg="mod">
          <ac:chgData name="Johnatan Sno" userId="b20da425-ab26-4c06-ba6a-ccfa6aad2fd8" providerId="ADAL" clId="{533E8E7F-DD51-4820-9510-7ED0F08922C0}" dt="2024-11-08T10:22:37.093" v="13" actId="20577"/>
          <ac:spMkLst>
            <pc:docMk/>
            <pc:sldMk cId="0" sldId="260"/>
            <ac:spMk id="3" creationId="{26F111D9-B444-8AFF-2E09-6149D731417A}"/>
          </ac:spMkLst>
        </pc:spChg>
      </pc:sldChg>
      <pc:sldChg chg="addSp delSp modSp add mod setBg delDesignElem">
        <pc:chgData name="Johnatan Sno" userId="b20da425-ab26-4c06-ba6a-ccfa6aad2fd8" providerId="ADAL" clId="{533E8E7F-DD51-4820-9510-7ED0F08922C0}" dt="2024-11-08T10:22:11.513" v="5"/>
        <pc:sldMkLst>
          <pc:docMk/>
          <pc:sldMk cId="0" sldId="261"/>
        </pc:sldMkLst>
        <pc:spChg chg="mod">
          <ac:chgData name="Johnatan Sno" userId="b20da425-ab26-4c06-ba6a-ccfa6aad2fd8" providerId="ADAL" clId="{533E8E7F-DD51-4820-9510-7ED0F08922C0}" dt="2024-11-08T10:21:35.636" v="2" actId="26606"/>
          <ac:spMkLst>
            <pc:docMk/>
            <pc:sldMk cId="0" sldId="261"/>
            <ac:spMk id="2" creationId="{00000000-0000-0000-0000-000000000000}"/>
          </ac:spMkLst>
        </pc:spChg>
        <pc:spChg chg="mod">
          <ac:chgData name="Johnatan Sno" userId="b20da425-ab26-4c06-ba6a-ccfa6aad2fd8" providerId="ADAL" clId="{533E8E7F-DD51-4820-9510-7ED0F08922C0}" dt="2024-11-08T10:21:35.636" v="2" actId="26606"/>
          <ac:spMkLst>
            <pc:docMk/>
            <pc:sldMk cId="0" sldId="261"/>
            <ac:spMk id="3" creationId="{00000000-0000-0000-0000-000000000000}"/>
          </ac:spMkLst>
        </pc:spChg>
        <pc:spChg chg="add mod">
          <ac:chgData name="Johnatan Sno" userId="b20da425-ab26-4c06-ba6a-ccfa6aad2fd8" providerId="ADAL" clId="{533E8E7F-DD51-4820-9510-7ED0F08922C0}" dt="2024-11-08T10:22:11.513" v="5"/>
          <ac:spMkLst>
            <pc:docMk/>
            <pc:sldMk cId="0" sldId="261"/>
            <ac:spMk id="4" creationId="{2A8C0287-92FF-A9E2-22FA-0CAAEAD789D7}"/>
          </ac:spMkLst>
        </pc:spChg>
        <pc:spChg chg="add">
          <ac:chgData name="Johnatan Sno" userId="b20da425-ab26-4c06-ba6a-ccfa6aad2fd8" providerId="ADAL" clId="{533E8E7F-DD51-4820-9510-7ED0F08922C0}" dt="2024-11-08T10:21:35.636" v="2" actId="26606"/>
          <ac:spMkLst>
            <pc:docMk/>
            <pc:sldMk cId="0" sldId="261"/>
            <ac:spMk id="5" creationId="{907EF6B7-1338-4443-8C46-6A318D952DFD}"/>
          </ac:spMkLst>
        </pc:spChg>
        <pc:spChg chg="add">
          <ac:chgData name="Johnatan Sno" userId="b20da425-ab26-4c06-ba6a-ccfa6aad2fd8" providerId="ADAL" clId="{533E8E7F-DD51-4820-9510-7ED0F08922C0}" dt="2024-11-08T10:21:35.636" v="2" actId="26606"/>
          <ac:spMkLst>
            <pc:docMk/>
            <pc:sldMk cId="0" sldId="261"/>
            <ac:spMk id="6" creationId="{DAAE4CDD-124C-4DCF-9584-B6033B545DD5}"/>
          </ac:spMkLst>
        </pc:spChg>
        <pc:spChg chg="del">
          <ac:chgData name="Johnatan Sno" userId="b20da425-ab26-4c06-ba6a-ccfa6aad2fd8" providerId="ADAL" clId="{533E8E7F-DD51-4820-9510-7ED0F08922C0}" dt="2024-11-08T10:20:46.370" v="1"/>
          <ac:spMkLst>
            <pc:docMk/>
            <pc:sldMk cId="0" sldId="261"/>
            <ac:spMk id="8" creationId="{777A147A-9ED8-46B4-8660-1B3C2AA880B5}"/>
          </ac:spMkLst>
        </pc:spChg>
        <pc:spChg chg="del">
          <ac:chgData name="Johnatan Sno" userId="b20da425-ab26-4c06-ba6a-ccfa6aad2fd8" providerId="ADAL" clId="{533E8E7F-DD51-4820-9510-7ED0F08922C0}" dt="2024-11-08T10:20:46.370" v="1"/>
          <ac:spMkLst>
            <pc:docMk/>
            <pc:sldMk cId="0" sldId="261"/>
            <ac:spMk id="10" creationId="{5D6C15A0-C087-4593-8414-2B4EC1CDC3DE}"/>
          </ac:spMkLst>
        </pc:spChg>
        <pc:spChg chg="add">
          <ac:chgData name="Johnatan Sno" userId="b20da425-ab26-4c06-ba6a-ccfa6aad2fd8" providerId="ADAL" clId="{533E8E7F-DD51-4820-9510-7ED0F08922C0}" dt="2024-11-08T10:21:35.636" v="2" actId="26606"/>
          <ac:spMkLst>
            <pc:docMk/>
            <pc:sldMk cId="0" sldId="261"/>
            <ac:spMk id="12" creationId="{081E4A58-353D-44AE-B2FC-2A74E2E400F7}"/>
          </ac:spMkLst>
        </pc:spChg>
      </pc:sldChg>
      <pc:sldChg chg="modSp mod">
        <pc:chgData name="Johnatan Sno" userId="b20da425-ab26-4c06-ba6a-ccfa6aad2fd8" providerId="ADAL" clId="{533E8E7F-DD51-4820-9510-7ED0F08922C0}" dt="2024-11-08T10:22:42.503" v="15" actId="20577"/>
        <pc:sldMkLst>
          <pc:docMk/>
          <pc:sldMk cId="0" sldId="262"/>
        </pc:sldMkLst>
        <pc:spChg chg="mod">
          <ac:chgData name="Johnatan Sno" userId="b20da425-ab26-4c06-ba6a-ccfa6aad2fd8" providerId="ADAL" clId="{533E8E7F-DD51-4820-9510-7ED0F08922C0}" dt="2024-11-08T10:22:42.503" v="15" actId="20577"/>
          <ac:spMkLst>
            <pc:docMk/>
            <pc:sldMk cId="0" sldId="262"/>
            <ac:spMk id="4" creationId="{00000000-0000-0000-0000-000000000000}"/>
          </ac:spMkLst>
        </pc:spChg>
      </pc:sldChg>
      <pc:sldChg chg="addSp modSp mod">
        <pc:chgData name="Johnatan Sno" userId="b20da425-ab26-4c06-ba6a-ccfa6aad2fd8" providerId="ADAL" clId="{533E8E7F-DD51-4820-9510-7ED0F08922C0}" dt="2024-11-08T10:22:31.825" v="11" actId="20577"/>
        <pc:sldMkLst>
          <pc:docMk/>
          <pc:sldMk cId="1160070071" sldId="266"/>
        </pc:sldMkLst>
        <pc:spChg chg="add mod">
          <ac:chgData name="Johnatan Sno" userId="b20da425-ab26-4c06-ba6a-ccfa6aad2fd8" providerId="ADAL" clId="{533E8E7F-DD51-4820-9510-7ED0F08922C0}" dt="2024-11-08T10:22:31.825" v="11" actId="20577"/>
          <ac:spMkLst>
            <pc:docMk/>
            <pc:sldMk cId="1160070071" sldId="266"/>
            <ac:spMk id="6" creationId="{1C048A95-8EB5-154D-66C8-EEDF0122209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3A1EE-3111-4259-A10E-8D80C6632C77}" type="doc">
      <dgm:prSet loTypeId="urn:microsoft.com/office/officeart/2005/8/layout/cycle1" loCatId="cycle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2A16D02-4562-49ED-8928-0FB460043AAD}">
      <dgm:prSet/>
      <dgm:spPr/>
      <dgm:t>
        <a:bodyPr/>
        <a:lstStyle/>
        <a:p>
          <a:r>
            <a:rPr lang="en-US"/>
            <a:t>Uitleg over hoe de werkbelasting gelijk verdeeld is:</a:t>
          </a:r>
        </a:p>
      </dgm:t>
    </dgm:pt>
    <dgm:pt modelId="{217F97A8-23AC-4EDD-AFB1-552C4298E5B3}" type="parTrans" cxnId="{1A4FFD6F-056E-45C7-B7BC-04171345EA0A}">
      <dgm:prSet/>
      <dgm:spPr/>
      <dgm:t>
        <a:bodyPr/>
        <a:lstStyle/>
        <a:p>
          <a:endParaRPr lang="en-US"/>
        </a:p>
      </dgm:t>
    </dgm:pt>
    <dgm:pt modelId="{F934D43D-A1AF-4561-AD71-95C274019086}" type="sibTrans" cxnId="{1A4FFD6F-056E-45C7-B7BC-04171345EA0A}">
      <dgm:prSet/>
      <dgm:spPr/>
      <dgm:t>
        <a:bodyPr/>
        <a:lstStyle/>
        <a:p>
          <a:endParaRPr lang="en-US"/>
        </a:p>
      </dgm:t>
    </dgm:pt>
    <dgm:pt modelId="{60867467-5DAA-46ED-9BC1-CB9A0FB56B57}">
      <dgm:prSet/>
      <dgm:spPr/>
      <dgm:t>
        <a:bodyPr/>
        <a:lstStyle/>
        <a:p>
          <a:r>
            <a:rPr lang="en-US"/>
            <a:t>- Elke teamlid heeft een duidelijk toegewezen rol met verantwoordelijkheden.</a:t>
          </a:r>
        </a:p>
      </dgm:t>
    </dgm:pt>
    <dgm:pt modelId="{BCDD1422-5459-425C-BCB2-BEE215D7BC94}" type="parTrans" cxnId="{3B104ED3-3543-4F03-9E6A-E0ED2E5B553D}">
      <dgm:prSet/>
      <dgm:spPr/>
      <dgm:t>
        <a:bodyPr/>
        <a:lstStyle/>
        <a:p>
          <a:endParaRPr lang="en-US"/>
        </a:p>
      </dgm:t>
    </dgm:pt>
    <dgm:pt modelId="{116D6FD2-AFEE-4ACA-AA6C-FAD88100F6FA}" type="sibTrans" cxnId="{3B104ED3-3543-4F03-9E6A-E0ED2E5B553D}">
      <dgm:prSet/>
      <dgm:spPr/>
      <dgm:t>
        <a:bodyPr/>
        <a:lstStyle/>
        <a:p>
          <a:endParaRPr lang="en-US"/>
        </a:p>
      </dgm:t>
    </dgm:pt>
    <dgm:pt modelId="{46BCAE20-4660-4636-9784-12A35A83E67F}">
      <dgm:prSet/>
      <dgm:spPr/>
      <dgm:t>
        <a:bodyPr/>
        <a:lstStyle/>
        <a:p>
          <a:r>
            <a:rPr lang="en-US"/>
            <a:t>Communicatie: Regelmatige teammeetings om de voortgang te bespreken.</a:t>
          </a:r>
        </a:p>
      </dgm:t>
    </dgm:pt>
    <dgm:pt modelId="{E6FD5485-163E-4B09-A945-C727482EEC6A}" type="parTrans" cxnId="{1FE68F02-7378-4F00-904E-D609B5CB124A}">
      <dgm:prSet/>
      <dgm:spPr/>
      <dgm:t>
        <a:bodyPr/>
        <a:lstStyle/>
        <a:p>
          <a:endParaRPr lang="en-US"/>
        </a:p>
      </dgm:t>
    </dgm:pt>
    <dgm:pt modelId="{7183FFBA-D524-42B4-A08D-1440F24C4FC9}" type="sibTrans" cxnId="{1FE68F02-7378-4F00-904E-D609B5CB124A}">
      <dgm:prSet/>
      <dgm:spPr/>
      <dgm:t>
        <a:bodyPr/>
        <a:lstStyle/>
        <a:p>
          <a:endParaRPr lang="en-US"/>
        </a:p>
      </dgm:t>
    </dgm:pt>
    <dgm:pt modelId="{D56E039F-1F64-4B77-B811-ABCCFE66052F}" type="pres">
      <dgm:prSet presAssocID="{5B33A1EE-3111-4259-A10E-8D80C6632C77}" presName="cycle" presStyleCnt="0">
        <dgm:presLayoutVars>
          <dgm:dir/>
          <dgm:resizeHandles val="exact"/>
        </dgm:presLayoutVars>
      </dgm:prSet>
      <dgm:spPr/>
    </dgm:pt>
    <dgm:pt modelId="{34B178B3-E78B-4501-85CB-ED423833A723}" type="pres">
      <dgm:prSet presAssocID="{52A16D02-4562-49ED-8928-0FB460043AAD}" presName="dummy" presStyleCnt="0"/>
      <dgm:spPr/>
    </dgm:pt>
    <dgm:pt modelId="{76C0BF2D-E56B-4673-9AA9-2F46738583BA}" type="pres">
      <dgm:prSet presAssocID="{52A16D02-4562-49ED-8928-0FB460043AAD}" presName="node" presStyleLbl="revTx" presStyleIdx="0" presStyleCnt="3">
        <dgm:presLayoutVars>
          <dgm:bulletEnabled val="1"/>
        </dgm:presLayoutVars>
      </dgm:prSet>
      <dgm:spPr/>
    </dgm:pt>
    <dgm:pt modelId="{BE8DE21E-4736-479B-A0A7-6DE29F07DFAF}" type="pres">
      <dgm:prSet presAssocID="{F934D43D-A1AF-4561-AD71-95C274019086}" presName="sibTrans" presStyleLbl="node1" presStyleIdx="0" presStyleCnt="3"/>
      <dgm:spPr/>
    </dgm:pt>
    <dgm:pt modelId="{19C10F9E-D0DC-4BBB-8F64-CD56CA8DC90F}" type="pres">
      <dgm:prSet presAssocID="{60867467-5DAA-46ED-9BC1-CB9A0FB56B57}" presName="dummy" presStyleCnt="0"/>
      <dgm:spPr/>
    </dgm:pt>
    <dgm:pt modelId="{9F7764E6-9137-47D7-B3DE-0B2DD20388B4}" type="pres">
      <dgm:prSet presAssocID="{60867467-5DAA-46ED-9BC1-CB9A0FB56B57}" presName="node" presStyleLbl="revTx" presStyleIdx="1" presStyleCnt="3">
        <dgm:presLayoutVars>
          <dgm:bulletEnabled val="1"/>
        </dgm:presLayoutVars>
      </dgm:prSet>
      <dgm:spPr/>
    </dgm:pt>
    <dgm:pt modelId="{07CCAF00-CCB5-448C-8213-5FDDC82771B2}" type="pres">
      <dgm:prSet presAssocID="{116D6FD2-AFEE-4ACA-AA6C-FAD88100F6FA}" presName="sibTrans" presStyleLbl="node1" presStyleIdx="1" presStyleCnt="3"/>
      <dgm:spPr/>
    </dgm:pt>
    <dgm:pt modelId="{CE0A84E4-B154-4BA5-A145-0C7B448D9804}" type="pres">
      <dgm:prSet presAssocID="{46BCAE20-4660-4636-9784-12A35A83E67F}" presName="dummy" presStyleCnt="0"/>
      <dgm:spPr/>
    </dgm:pt>
    <dgm:pt modelId="{02359067-25DC-4ECE-8499-FAD4B9F16EF8}" type="pres">
      <dgm:prSet presAssocID="{46BCAE20-4660-4636-9784-12A35A83E67F}" presName="node" presStyleLbl="revTx" presStyleIdx="2" presStyleCnt="3">
        <dgm:presLayoutVars>
          <dgm:bulletEnabled val="1"/>
        </dgm:presLayoutVars>
      </dgm:prSet>
      <dgm:spPr/>
    </dgm:pt>
    <dgm:pt modelId="{B85F99B0-C05E-417D-9F91-066E972EB953}" type="pres">
      <dgm:prSet presAssocID="{7183FFBA-D524-42B4-A08D-1440F24C4FC9}" presName="sibTrans" presStyleLbl="node1" presStyleIdx="2" presStyleCnt="3"/>
      <dgm:spPr/>
    </dgm:pt>
  </dgm:ptLst>
  <dgm:cxnLst>
    <dgm:cxn modelId="{1FE68F02-7378-4F00-904E-D609B5CB124A}" srcId="{5B33A1EE-3111-4259-A10E-8D80C6632C77}" destId="{46BCAE20-4660-4636-9784-12A35A83E67F}" srcOrd="2" destOrd="0" parTransId="{E6FD5485-163E-4B09-A945-C727482EEC6A}" sibTransId="{7183FFBA-D524-42B4-A08D-1440F24C4FC9}"/>
    <dgm:cxn modelId="{1A4FFD6F-056E-45C7-B7BC-04171345EA0A}" srcId="{5B33A1EE-3111-4259-A10E-8D80C6632C77}" destId="{52A16D02-4562-49ED-8928-0FB460043AAD}" srcOrd="0" destOrd="0" parTransId="{217F97A8-23AC-4EDD-AFB1-552C4298E5B3}" sibTransId="{F934D43D-A1AF-4561-AD71-95C274019086}"/>
    <dgm:cxn modelId="{3CD39C77-5F23-41D0-BE1C-A6DC88C0A9AA}" type="presOf" srcId="{52A16D02-4562-49ED-8928-0FB460043AAD}" destId="{76C0BF2D-E56B-4673-9AA9-2F46738583BA}" srcOrd="0" destOrd="0" presId="urn:microsoft.com/office/officeart/2005/8/layout/cycle1"/>
    <dgm:cxn modelId="{8A50008F-0007-46DB-93BE-E33A278E6203}" type="presOf" srcId="{60867467-5DAA-46ED-9BC1-CB9A0FB56B57}" destId="{9F7764E6-9137-47D7-B3DE-0B2DD20388B4}" srcOrd="0" destOrd="0" presId="urn:microsoft.com/office/officeart/2005/8/layout/cycle1"/>
    <dgm:cxn modelId="{33391EBC-F4F6-4565-A8CD-0FC585B5A5D4}" type="presOf" srcId="{116D6FD2-AFEE-4ACA-AA6C-FAD88100F6FA}" destId="{07CCAF00-CCB5-448C-8213-5FDDC82771B2}" srcOrd="0" destOrd="0" presId="urn:microsoft.com/office/officeart/2005/8/layout/cycle1"/>
    <dgm:cxn modelId="{02F39AC6-E420-4EC2-8CBF-699C3872776B}" type="presOf" srcId="{7183FFBA-D524-42B4-A08D-1440F24C4FC9}" destId="{B85F99B0-C05E-417D-9F91-066E972EB953}" srcOrd="0" destOrd="0" presId="urn:microsoft.com/office/officeart/2005/8/layout/cycle1"/>
    <dgm:cxn modelId="{3B104ED3-3543-4F03-9E6A-E0ED2E5B553D}" srcId="{5B33A1EE-3111-4259-A10E-8D80C6632C77}" destId="{60867467-5DAA-46ED-9BC1-CB9A0FB56B57}" srcOrd="1" destOrd="0" parTransId="{BCDD1422-5459-425C-BCB2-BEE215D7BC94}" sibTransId="{116D6FD2-AFEE-4ACA-AA6C-FAD88100F6FA}"/>
    <dgm:cxn modelId="{FF5B29F1-DB26-4BDA-951E-6B7EF515B3D8}" type="presOf" srcId="{5B33A1EE-3111-4259-A10E-8D80C6632C77}" destId="{D56E039F-1F64-4B77-B811-ABCCFE66052F}" srcOrd="0" destOrd="0" presId="urn:microsoft.com/office/officeart/2005/8/layout/cycle1"/>
    <dgm:cxn modelId="{9EA0BEF6-B447-447C-A25B-92B533DD7A31}" type="presOf" srcId="{F934D43D-A1AF-4561-AD71-95C274019086}" destId="{BE8DE21E-4736-479B-A0A7-6DE29F07DFAF}" srcOrd="0" destOrd="0" presId="urn:microsoft.com/office/officeart/2005/8/layout/cycle1"/>
    <dgm:cxn modelId="{22F617FB-3D31-40D2-991E-D7D361BFE265}" type="presOf" srcId="{46BCAE20-4660-4636-9784-12A35A83E67F}" destId="{02359067-25DC-4ECE-8499-FAD4B9F16EF8}" srcOrd="0" destOrd="0" presId="urn:microsoft.com/office/officeart/2005/8/layout/cycle1"/>
    <dgm:cxn modelId="{425AF1D9-BC4F-4B37-A650-E933A4F84B3D}" type="presParOf" srcId="{D56E039F-1F64-4B77-B811-ABCCFE66052F}" destId="{34B178B3-E78B-4501-85CB-ED423833A723}" srcOrd="0" destOrd="0" presId="urn:microsoft.com/office/officeart/2005/8/layout/cycle1"/>
    <dgm:cxn modelId="{5EBE67CE-5500-43C3-B5F4-7C3883035805}" type="presParOf" srcId="{D56E039F-1F64-4B77-B811-ABCCFE66052F}" destId="{76C0BF2D-E56B-4673-9AA9-2F46738583BA}" srcOrd="1" destOrd="0" presId="urn:microsoft.com/office/officeart/2005/8/layout/cycle1"/>
    <dgm:cxn modelId="{8B4E3CF0-4013-48C2-B762-414A2979CA89}" type="presParOf" srcId="{D56E039F-1F64-4B77-B811-ABCCFE66052F}" destId="{BE8DE21E-4736-479B-A0A7-6DE29F07DFAF}" srcOrd="2" destOrd="0" presId="urn:microsoft.com/office/officeart/2005/8/layout/cycle1"/>
    <dgm:cxn modelId="{413D717E-7792-4C8E-831C-97654F0DA9FD}" type="presParOf" srcId="{D56E039F-1F64-4B77-B811-ABCCFE66052F}" destId="{19C10F9E-D0DC-4BBB-8F64-CD56CA8DC90F}" srcOrd="3" destOrd="0" presId="urn:microsoft.com/office/officeart/2005/8/layout/cycle1"/>
    <dgm:cxn modelId="{9F4D1288-E4A8-44B3-BB68-7A5D06B1882C}" type="presParOf" srcId="{D56E039F-1F64-4B77-B811-ABCCFE66052F}" destId="{9F7764E6-9137-47D7-B3DE-0B2DD20388B4}" srcOrd="4" destOrd="0" presId="urn:microsoft.com/office/officeart/2005/8/layout/cycle1"/>
    <dgm:cxn modelId="{9DF7A252-FC7F-45ED-9449-137C4B1C35EF}" type="presParOf" srcId="{D56E039F-1F64-4B77-B811-ABCCFE66052F}" destId="{07CCAF00-CCB5-448C-8213-5FDDC82771B2}" srcOrd="5" destOrd="0" presId="urn:microsoft.com/office/officeart/2005/8/layout/cycle1"/>
    <dgm:cxn modelId="{6C189E65-4579-41DE-9761-A2F1CE4775FC}" type="presParOf" srcId="{D56E039F-1F64-4B77-B811-ABCCFE66052F}" destId="{CE0A84E4-B154-4BA5-A145-0C7B448D9804}" srcOrd="6" destOrd="0" presId="urn:microsoft.com/office/officeart/2005/8/layout/cycle1"/>
    <dgm:cxn modelId="{11E3977E-8C42-44E0-A66E-D832D01809F0}" type="presParOf" srcId="{D56E039F-1F64-4B77-B811-ABCCFE66052F}" destId="{02359067-25DC-4ECE-8499-FAD4B9F16EF8}" srcOrd="7" destOrd="0" presId="urn:microsoft.com/office/officeart/2005/8/layout/cycle1"/>
    <dgm:cxn modelId="{578E4FF7-0E71-4F67-9D08-80682D374FEE}" type="presParOf" srcId="{D56E039F-1F64-4B77-B811-ABCCFE66052F}" destId="{B85F99B0-C05E-417D-9F91-066E972EB953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0BF2D-E56B-4673-9AA9-2F46738583BA}">
      <dsp:nvSpPr>
        <dsp:cNvPr id="0" name=""/>
        <dsp:cNvSpPr/>
      </dsp:nvSpPr>
      <dsp:spPr>
        <a:xfrm>
          <a:off x="2995978" y="1190468"/>
          <a:ext cx="1779315" cy="1779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Uitleg over hoe de werkbelasting gelijk verdeeld is:</a:t>
          </a:r>
        </a:p>
      </dsp:txBody>
      <dsp:txXfrm>
        <a:off x="2995978" y="1190468"/>
        <a:ext cx="1779315" cy="1779315"/>
      </dsp:txXfrm>
    </dsp:sp>
    <dsp:sp modelId="{BE8DE21E-4736-479B-A0A7-6DE29F07DFAF}">
      <dsp:nvSpPr>
        <dsp:cNvPr id="0" name=""/>
        <dsp:cNvSpPr/>
      </dsp:nvSpPr>
      <dsp:spPr>
        <a:xfrm>
          <a:off x="282728" y="839566"/>
          <a:ext cx="4210478" cy="4210478"/>
        </a:xfrm>
        <a:prstGeom prst="circularArrow">
          <a:avLst>
            <a:gd name="adj1" fmla="val 8241"/>
            <a:gd name="adj2" fmla="val 575443"/>
            <a:gd name="adj3" fmla="val 2966940"/>
            <a:gd name="adj4" fmla="val 49655"/>
            <a:gd name="adj5" fmla="val 9614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764E6-9137-47D7-B3DE-0B2DD20388B4}">
      <dsp:nvSpPr>
        <dsp:cNvPr id="0" name=""/>
        <dsp:cNvSpPr/>
      </dsp:nvSpPr>
      <dsp:spPr>
        <a:xfrm>
          <a:off x="1498309" y="3784506"/>
          <a:ext cx="1779315" cy="1779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Elke teamlid heeft een duidelijk toegewezen rol met verantwoordelijkheden.</a:t>
          </a:r>
        </a:p>
      </dsp:txBody>
      <dsp:txXfrm>
        <a:off x="1498309" y="3784506"/>
        <a:ext cx="1779315" cy="1779315"/>
      </dsp:txXfrm>
    </dsp:sp>
    <dsp:sp modelId="{07CCAF00-CCB5-448C-8213-5FDDC82771B2}">
      <dsp:nvSpPr>
        <dsp:cNvPr id="0" name=""/>
        <dsp:cNvSpPr/>
      </dsp:nvSpPr>
      <dsp:spPr>
        <a:xfrm>
          <a:off x="282728" y="839566"/>
          <a:ext cx="4210478" cy="4210478"/>
        </a:xfrm>
        <a:prstGeom prst="circularArrow">
          <a:avLst>
            <a:gd name="adj1" fmla="val 8241"/>
            <a:gd name="adj2" fmla="val 575443"/>
            <a:gd name="adj3" fmla="val 10174902"/>
            <a:gd name="adj4" fmla="val 7257617"/>
            <a:gd name="adj5" fmla="val 9614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59067-25DC-4ECE-8499-FAD4B9F16EF8}">
      <dsp:nvSpPr>
        <dsp:cNvPr id="0" name=""/>
        <dsp:cNvSpPr/>
      </dsp:nvSpPr>
      <dsp:spPr>
        <a:xfrm>
          <a:off x="640" y="1190468"/>
          <a:ext cx="1779315" cy="1779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Communicatie: Regelmatige teammeetings om de voortgang te bespreken.</a:t>
          </a:r>
        </a:p>
      </dsp:txBody>
      <dsp:txXfrm>
        <a:off x="640" y="1190468"/>
        <a:ext cx="1779315" cy="1779315"/>
      </dsp:txXfrm>
    </dsp:sp>
    <dsp:sp modelId="{B85F99B0-C05E-417D-9F91-066E972EB953}">
      <dsp:nvSpPr>
        <dsp:cNvPr id="0" name=""/>
        <dsp:cNvSpPr/>
      </dsp:nvSpPr>
      <dsp:spPr>
        <a:xfrm>
          <a:off x="282728" y="839566"/>
          <a:ext cx="4210478" cy="4210478"/>
        </a:xfrm>
        <a:prstGeom prst="circularArrow">
          <a:avLst>
            <a:gd name="adj1" fmla="val 8241"/>
            <a:gd name="adj2" fmla="val 575443"/>
            <a:gd name="adj3" fmla="val 16859603"/>
            <a:gd name="adj4" fmla="val 14964955"/>
            <a:gd name="adj5" fmla="val 9614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3315999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74171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1412489"/>
            <a:ext cx="2153321" cy="21271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Phantom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9244" y="1412489"/>
            <a:ext cx="2194560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Project 'Phantom'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Oplossing voor hernieuwbare energie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56487" y="6169128"/>
            <a:ext cx="219456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160"/>
            </a:pPr>
            <a:r>
              <a:rPr lang="en-US" sz="1700" dirty="0" err="1"/>
              <a:t>Pagina</a:t>
            </a:r>
            <a:r>
              <a:rPr lang="en-US" sz="1700" dirty="0"/>
              <a:t> 1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Projectdoelen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10833"/>
            <a:ext cx="3822700" cy="416613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Bieden van hernieuwbare energie voor kleine locaties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Een duurzaam alternatief voor het klimaat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Alternatief voor zonnepanelen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32015" y="6120180"/>
            <a:ext cx="3822700" cy="4166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160"/>
            </a:pPr>
            <a:r>
              <a:rPr lang="en-US" sz="1700" dirty="0" err="1"/>
              <a:t>Pagina</a:t>
            </a:r>
            <a:r>
              <a:rPr lang="en-US" sz="1700" dirty="0"/>
              <a:t> 2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C2974-4949-AFDF-11E4-382BB86B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12" y="1326724"/>
            <a:ext cx="3985902" cy="994172"/>
          </a:xfrm>
        </p:spPr>
        <p:txBody>
          <a:bodyPr>
            <a:normAutofit/>
          </a:bodyPr>
          <a:lstStyle/>
          <a:p>
            <a:r>
              <a:rPr lang="nl-NL"/>
              <a:t>Planning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4FA767-8706-BFCE-8697-D64091C9B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12" y="2433494"/>
            <a:ext cx="3985907" cy="2881456"/>
          </a:xfrm>
        </p:spPr>
        <p:txBody>
          <a:bodyPr anchor="t">
            <a:normAutofit fontScale="55000" lnSpcReduction="20000"/>
          </a:bodyPr>
          <a:lstStyle/>
          <a:p>
            <a:r>
              <a:rPr lang="nl-NL" sz="2500" dirty="0"/>
              <a:t>Stage: 4/11/24 - 15/11/24</a:t>
            </a:r>
          </a:p>
          <a:p>
            <a:r>
              <a:rPr lang="nl-NL" sz="2500" dirty="0"/>
              <a:t>Presentatie: 19/11</a:t>
            </a:r>
          </a:p>
          <a:p>
            <a:r>
              <a:rPr lang="nl-NL" sz="2500" dirty="0"/>
              <a:t>Data verwerking &amp; opslaan: 6/12</a:t>
            </a:r>
          </a:p>
          <a:p>
            <a:r>
              <a:rPr lang="nl-NL" sz="2500" dirty="0"/>
              <a:t>Eerste test: </a:t>
            </a:r>
          </a:p>
          <a:p>
            <a:pPr marL="0" indent="0">
              <a:buNone/>
            </a:pPr>
            <a:r>
              <a:rPr lang="nl-NL" sz="2500" dirty="0">
                <a:sym typeface="Wingdings" panose="05000000000000000000" pitchFamily="2" charset="2"/>
              </a:rPr>
              <a:t>     </a:t>
            </a:r>
            <a:r>
              <a:rPr lang="nl-NL" sz="2500" dirty="0"/>
              <a:t>Automatisch data opslaan </a:t>
            </a:r>
          </a:p>
          <a:p>
            <a:pPr marL="0" indent="0">
              <a:buNone/>
            </a:pPr>
            <a:r>
              <a:rPr lang="nl-NL" sz="2500" dirty="0"/>
              <a:t>   </a:t>
            </a:r>
            <a:r>
              <a:rPr lang="nl-NL" sz="2500" dirty="0">
                <a:sym typeface="Wingdings" panose="05000000000000000000" pitchFamily="2" charset="2"/>
              </a:rPr>
              <a:t></a:t>
            </a:r>
            <a:r>
              <a:rPr lang="nl-NL" sz="2500" dirty="0"/>
              <a:t> Hardware klaar</a:t>
            </a:r>
          </a:p>
          <a:p>
            <a:pPr marL="0" indent="0">
              <a:buNone/>
            </a:pPr>
            <a:r>
              <a:rPr lang="nl-NL" sz="2500" dirty="0"/>
              <a:t>          Echte opstelling: 17/01</a:t>
            </a:r>
          </a:p>
          <a:p>
            <a:r>
              <a:rPr lang="nl-NL" sz="2500" dirty="0"/>
              <a:t>Eerste concept van het eindrapport : 01/04 .</a:t>
            </a:r>
          </a:p>
          <a:p>
            <a:r>
              <a:rPr lang="nl-NL" sz="2500" dirty="0"/>
              <a:t>Einddatum: 23/05 Presentatie van het eindresultaat.</a:t>
            </a:r>
          </a:p>
          <a:p>
            <a:pPr marL="0" indent="0">
              <a:buNone/>
            </a:pPr>
            <a:endParaRPr lang="nl-NL" sz="1350" dirty="0"/>
          </a:p>
          <a:p>
            <a:pPr marL="0" indent="0">
              <a:buNone/>
            </a:pPr>
            <a:endParaRPr lang="nl-NL" sz="1350" dirty="0"/>
          </a:p>
          <a:p>
            <a:pPr marL="0" indent="0">
              <a:buNone/>
            </a:pPr>
            <a:endParaRPr lang="nl-NL" sz="1350" dirty="0"/>
          </a:p>
          <a:p>
            <a:pPr marL="0" indent="0">
              <a:buNone/>
            </a:pPr>
            <a:endParaRPr lang="nl-NL" sz="1350" dirty="0"/>
          </a:p>
          <a:p>
            <a:pPr marL="0" indent="0">
              <a:buNone/>
            </a:pPr>
            <a:endParaRPr lang="nl-NL" sz="1350" dirty="0"/>
          </a:p>
          <a:p>
            <a:pPr marL="0" indent="0">
              <a:buNone/>
            </a:pPr>
            <a:r>
              <a:rPr lang="nl-NL" sz="1350" dirty="0"/>
              <a:t> </a:t>
            </a:r>
          </a:p>
          <a:p>
            <a:pPr marL="0" indent="0">
              <a:buNone/>
            </a:pPr>
            <a:endParaRPr lang="nl-NL" sz="1350" dirty="0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19600" y="0"/>
            <a:ext cx="4724400" cy="4919011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561" y="1505"/>
            <a:ext cx="4583439" cy="4762908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Graphic 6" descr="Proost">
            <a:extLst>
              <a:ext uri="{FF2B5EF4-FFF2-40B4-BE49-F238E27FC236}">
                <a16:creationId xmlns:a16="http://schemas.microsoft.com/office/drawing/2014/main" id="{59B9F9C1-065B-D494-1FA2-45142FAEB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2767" y="485518"/>
            <a:ext cx="3197870" cy="31978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A94A83-086A-E9BA-DA0C-CBE48F01A0AC}"/>
              </a:ext>
            </a:extLst>
          </p:cNvPr>
          <p:cNvSpPr txBox="1"/>
          <p:nvPr/>
        </p:nvSpPr>
        <p:spPr>
          <a:xfrm>
            <a:off x="7932015" y="6533419"/>
            <a:ext cx="3822700" cy="4166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160"/>
            </a:pPr>
            <a:r>
              <a:rPr lang="en-US" sz="1700" dirty="0" err="1"/>
              <a:t>Pagina</a:t>
            </a:r>
            <a:r>
              <a:rPr lang="en-US" sz="17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294513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3315999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74171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1412489"/>
            <a:ext cx="2153321" cy="21271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Projectteam en Rollen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9244" y="1412489"/>
            <a:ext cx="3231318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Johnatan:</a:t>
            </a:r>
          </a:p>
          <a:p>
            <a:pPr marL="114300" indent="0" defTabSz="914400">
              <a:lnSpc>
                <a:spcPct val="90000"/>
              </a:lnSpc>
              <a:buNone/>
            </a:pPr>
            <a:r>
              <a:rPr lang="en-US" sz="1700" dirty="0"/>
              <a:t>  </a:t>
            </a:r>
            <a:r>
              <a:rPr lang="en-US" sz="1700" dirty="0" err="1"/>
              <a:t>uitlezen</a:t>
            </a:r>
            <a:r>
              <a:rPr lang="en-US" sz="1700" dirty="0"/>
              <a:t> van sensor software</a:t>
            </a:r>
          </a:p>
          <a:p>
            <a:pPr marL="114300" indent="0" defTabSz="914400">
              <a:lnSpc>
                <a:spcPct val="90000"/>
              </a:lnSpc>
              <a:buNone/>
            </a:pPr>
            <a:r>
              <a:rPr lang="en-US" sz="1700" dirty="0"/>
              <a:t>  updates </a:t>
            </a:r>
            <a:r>
              <a:rPr lang="en-US" sz="1700" dirty="0" err="1"/>
              <a:t>verzenden</a:t>
            </a:r>
            <a:endParaRPr lang="en-US" sz="1700" dirty="0"/>
          </a:p>
          <a:p>
            <a:pPr marL="114300" indent="0" defTabSz="914400">
              <a:lnSpc>
                <a:spcPct val="90000"/>
              </a:lnSpc>
              <a:buNone/>
            </a:pPr>
            <a:endParaRPr lang="en-US" sz="17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Dries: </a:t>
            </a:r>
          </a:p>
          <a:p>
            <a:pPr marL="114300" indent="0" defTabSz="914400">
              <a:lnSpc>
                <a:spcPct val="90000"/>
              </a:lnSpc>
              <a:buNone/>
            </a:pPr>
            <a:r>
              <a:rPr lang="en-US" sz="1700" dirty="0"/>
              <a:t>    Hardware </a:t>
            </a:r>
            <a:r>
              <a:rPr lang="en-US" sz="1700" dirty="0" err="1"/>
              <a:t>configuratie</a:t>
            </a:r>
            <a:endParaRPr lang="en-US" sz="1700" dirty="0"/>
          </a:p>
          <a:p>
            <a:pPr marL="114300" indent="0" defTabSz="914400">
              <a:lnSpc>
                <a:spcPct val="90000"/>
              </a:lnSpc>
              <a:buNone/>
            </a:pPr>
            <a:r>
              <a:rPr lang="en-US" sz="1700" dirty="0"/>
              <a:t>    </a:t>
            </a:r>
            <a:r>
              <a:rPr lang="en-US" sz="1700" dirty="0" err="1"/>
              <a:t>opstelling</a:t>
            </a:r>
            <a:r>
              <a:rPr lang="en-US" sz="1700" dirty="0"/>
              <a:t> </a:t>
            </a:r>
          </a:p>
          <a:p>
            <a:pPr marL="114300" indent="0" defTabSz="914400">
              <a:lnSpc>
                <a:spcPct val="90000"/>
              </a:lnSpc>
              <a:buNone/>
            </a:pPr>
            <a:r>
              <a:rPr lang="en-US" sz="1700" dirty="0"/>
              <a:t>    </a:t>
            </a:r>
            <a:r>
              <a:rPr lang="en-US" sz="1700" dirty="0" err="1"/>
              <a:t>stroomvoorziening</a:t>
            </a:r>
            <a:r>
              <a:rPr lang="en-US" sz="1700" dirty="0"/>
              <a:t> 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Nicky: </a:t>
            </a:r>
          </a:p>
          <a:p>
            <a:pPr marL="114300" indent="0" defTabSz="914400">
              <a:lnSpc>
                <a:spcPct val="90000"/>
              </a:lnSpc>
              <a:buNone/>
            </a:pPr>
            <a:r>
              <a:rPr lang="en-US" sz="1700" dirty="0"/>
              <a:t>     Data-</a:t>
            </a:r>
            <a:r>
              <a:rPr lang="en-US" sz="1700" dirty="0" err="1"/>
              <a:t>analyse</a:t>
            </a:r>
            <a:endParaRPr lang="en-US" sz="1700" dirty="0"/>
          </a:p>
          <a:p>
            <a:pPr marL="114300" indent="0" defTabSz="914400">
              <a:lnSpc>
                <a:spcPct val="90000"/>
              </a:lnSpc>
              <a:buNone/>
            </a:pPr>
            <a:r>
              <a:rPr lang="en-US" sz="1700" dirty="0"/>
              <a:t>     </a:t>
            </a:r>
            <a:r>
              <a:rPr lang="en-US" sz="1700" dirty="0" err="1"/>
              <a:t>Opslag</a:t>
            </a:r>
            <a:endParaRPr lang="en-US" sz="1700" dirty="0"/>
          </a:p>
          <a:p>
            <a:pPr marL="114300" indent="0" defTabSz="914400">
              <a:lnSpc>
                <a:spcPct val="90000"/>
              </a:lnSpc>
              <a:buNone/>
            </a:pPr>
            <a:r>
              <a:rPr lang="en-US" sz="1700" dirty="0"/>
              <a:t>     </a:t>
            </a:r>
            <a:r>
              <a:rPr lang="en-US" sz="1700" dirty="0" err="1"/>
              <a:t>xmsl</a:t>
            </a:r>
            <a:r>
              <a:rPr lang="en-US" sz="1700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74072" y="6031523"/>
            <a:ext cx="1375104" cy="386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160"/>
            </a:pPr>
            <a:r>
              <a:rPr lang="en-US" sz="1700" dirty="0" err="1"/>
              <a:t>Pagina</a:t>
            </a:r>
            <a:r>
              <a:rPr lang="en-US" sz="1700" dirty="0"/>
              <a:t> 4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nl-NL" sz="2800">
                <a:solidFill>
                  <a:srgbClr val="FFFFFF"/>
                </a:solidFill>
              </a:rPr>
              <a:t>Extra Overwegingen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lang="nl-NL"/>
              <a:t>Risicoanalyse:</a:t>
            </a:r>
          </a:p>
          <a:p>
            <a:r>
              <a:rPr lang="nl-NL"/>
              <a:t>- Mogelijke risico's en hoe deze te mitigeren.</a:t>
            </a:r>
          </a:p>
          <a:p>
            <a:r>
              <a:rPr lang="nl-NL"/>
              <a:t>Benodigdheden:</a:t>
            </a:r>
          </a:p>
          <a:p>
            <a:r>
              <a:rPr lang="nl-NL"/>
              <a:t>- Wat is er nodig voor het project (hardware, software, tijd, etc.)?</a:t>
            </a:r>
          </a:p>
          <a:p>
            <a:r>
              <a:rPr lang="nl-NL"/>
              <a:t>Verantwoording:</a:t>
            </a:r>
          </a:p>
          <a:p>
            <a:r>
              <a:rPr lang="nl-NL"/>
              <a:t>- Hoe en wanneer worden beslissingen genomen?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8C0287-92FF-A9E2-22FA-0CAAEAD789D7}"/>
              </a:ext>
            </a:extLst>
          </p:cNvPr>
          <p:cNvSpPr txBox="1"/>
          <p:nvPr/>
        </p:nvSpPr>
        <p:spPr>
          <a:xfrm>
            <a:off x="8006008" y="6552343"/>
            <a:ext cx="1240266" cy="389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160"/>
            </a:pPr>
            <a:r>
              <a:rPr lang="en-US" sz="1700" dirty="0" err="1"/>
              <a:t>Pagina</a:t>
            </a:r>
            <a:r>
              <a:rPr lang="en-US" sz="1700" dirty="0"/>
              <a:t>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Tijdelijke aanduiding voor inhoud 4" descr="Afbeelding met tekst, schermopname, nummer, document&#10;&#10;Automatisch gegenereerde beschrijving">
            <a:extLst>
              <a:ext uri="{FF2B5EF4-FFF2-40B4-BE49-F238E27FC236}">
                <a16:creationId xmlns:a16="http://schemas.microsoft.com/office/drawing/2014/main" id="{9EA7C0DB-5EC7-9632-BAA0-3C6457E543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8096"/>
          <a:stretch/>
        </p:blipFill>
        <p:spPr>
          <a:xfrm>
            <a:off x="-1759" y="1835286"/>
            <a:ext cx="4249909" cy="3187428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895850" y="1749756"/>
            <a:ext cx="353872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364EAA9-A5ED-7CC5-A3B3-A767B46C4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5850" y="1909192"/>
            <a:ext cx="3535497" cy="3647710"/>
          </a:xfrm>
        </p:spPr>
        <p:txBody>
          <a:bodyPr>
            <a:normAutofit/>
          </a:bodyPr>
          <a:lstStyle/>
          <a:p>
            <a:r>
              <a:rPr lang="en-US" sz="1700" dirty="0" err="1">
                <a:solidFill>
                  <a:schemeClr val="bg1"/>
                </a:solidFill>
              </a:rPr>
              <a:t>Voorbeeld</a:t>
            </a:r>
            <a:r>
              <a:rPr lang="en-US" sz="1700" dirty="0">
                <a:solidFill>
                  <a:schemeClr val="bg1"/>
                </a:solidFill>
              </a:rPr>
              <a:t> van het </a:t>
            </a:r>
            <a:r>
              <a:rPr lang="en-US" sz="1700" dirty="0" err="1">
                <a:solidFill>
                  <a:schemeClr val="bg1"/>
                </a:solidFill>
              </a:rPr>
              <a:t>databestand</a:t>
            </a:r>
            <a:endParaRPr lang="en-US" sz="17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895850" y="5707672"/>
            <a:ext cx="35354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1C048A95-8EB5-154D-66C8-EEDF0122209A}"/>
              </a:ext>
            </a:extLst>
          </p:cNvPr>
          <p:cNvSpPr txBox="1"/>
          <p:nvPr/>
        </p:nvSpPr>
        <p:spPr>
          <a:xfrm>
            <a:off x="8014800" y="6529116"/>
            <a:ext cx="1240266" cy="389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160"/>
            </a:pPr>
            <a:r>
              <a:rPr lang="en-US" sz="1700" dirty="0" err="1">
                <a:solidFill>
                  <a:schemeClr val="bg1"/>
                </a:solidFill>
              </a:rPr>
              <a:t>Pagina</a:t>
            </a:r>
            <a:r>
              <a:rPr lang="en-US" sz="1700" dirty="0">
                <a:solidFill>
                  <a:schemeClr val="bg1"/>
                </a:solidFill>
              </a:rPr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16007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530289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8"/>
            <a:ext cx="2636433" cy="5340097"/>
          </a:xfrm>
        </p:spPr>
        <p:txBody>
          <a:bodyPr anchor="ctr">
            <a:normAutofit/>
          </a:bodyPr>
          <a:lstStyle/>
          <a:p>
            <a:pPr algn="l"/>
            <a:r>
              <a:rPr lang="nl-NL" sz="2900">
                <a:solidFill>
                  <a:schemeClr val="bg1"/>
                </a:solidFill>
              </a:rPr>
              <a:t>Werkverdeling en Werkbelasting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2EEAE4-4541-BBDA-7266-367B74F989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320353"/>
              </p:ext>
            </p:extLst>
          </p:nvPr>
        </p:nvGraphicFramePr>
        <p:xfrm>
          <a:off x="3739414" y="231006"/>
          <a:ext cx="4775935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3">
            <a:extLst>
              <a:ext uri="{FF2B5EF4-FFF2-40B4-BE49-F238E27FC236}">
                <a16:creationId xmlns:a16="http://schemas.microsoft.com/office/drawing/2014/main" id="{26F111D9-B444-8AFF-2E09-6149D731417A}"/>
              </a:ext>
            </a:extLst>
          </p:cNvPr>
          <p:cNvSpPr txBox="1"/>
          <p:nvPr/>
        </p:nvSpPr>
        <p:spPr>
          <a:xfrm>
            <a:off x="8006008" y="6552343"/>
            <a:ext cx="1240266" cy="389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160"/>
            </a:pPr>
            <a:r>
              <a:rPr lang="en-US" sz="1700" dirty="0" err="1"/>
              <a:t>Pagina</a:t>
            </a:r>
            <a:r>
              <a:rPr lang="en-US" sz="1700" dirty="0"/>
              <a:t> 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3315999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74171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1412489"/>
            <a:ext cx="2153321" cy="21271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Verzameling en Analyse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9244" y="1412489"/>
            <a:ext cx="2194560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Data-verzamelingsmethoden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Analyse van windsnelheid (bijv. 6.1 m/s, 2.1 m/s)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03734" y="6456201"/>
            <a:ext cx="1240266" cy="389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160"/>
            </a:pPr>
            <a:r>
              <a:rPr lang="en-US" sz="1700" dirty="0" err="1"/>
              <a:t>Pagina</a:t>
            </a:r>
            <a:r>
              <a:rPr lang="en-US" sz="1700"/>
              <a:t> </a:t>
            </a:r>
            <a:r>
              <a:rPr lang="en-US" sz="1700" dirty="0"/>
              <a:t>8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3315999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74171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1412489"/>
            <a:ext cx="2153321" cy="21271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Presentatie en Eindrapport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9244" y="1412489"/>
            <a:ext cx="2194560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Voorbereiding van PowerPoint-presentatie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Eindrapport van projectresultaten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Overzicht van uitkomsten en uitdagingen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03733" y="6476858"/>
            <a:ext cx="1433697" cy="381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160"/>
            </a:pPr>
            <a:r>
              <a:rPr lang="en-US" sz="1700"/>
              <a:t>Pagina 9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236</Words>
  <Application>Microsoft Office PowerPoint</Application>
  <PresentationFormat>Diavoorstelling 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Phantom</vt:lpstr>
      <vt:lpstr>Projectdoelen</vt:lpstr>
      <vt:lpstr>Planning</vt:lpstr>
      <vt:lpstr>Projectteam en Rollen</vt:lpstr>
      <vt:lpstr>Extra Overwegingen</vt:lpstr>
      <vt:lpstr>PowerPoint-presentatie</vt:lpstr>
      <vt:lpstr>Werkverdeling en Werkbelasting</vt:lpstr>
      <vt:lpstr>Data Verzameling en Analyse</vt:lpstr>
      <vt:lpstr>Presentatie en Eindrapport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Johnatan Sno</cp:lastModifiedBy>
  <cp:revision>2</cp:revision>
  <dcterms:created xsi:type="dcterms:W3CDTF">2013-01-27T09:14:16Z</dcterms:created>
  <dcterms:modified xsi:type="dcterms:W3CDTF">2024-11-08T10:22:42Z</dcterms:modified>
  <cp:category/>
</cp:coreProperties>
</file>