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8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HK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altLang="zh-HK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HK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altLang="zh-HK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of_Amsterda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529" y="2173288"/>
            <a:ext cx="6483195" cy="2090808"/>
          </a:xfrm>
        </p:spPr>
        <p:txBody>
          <a:bodyPr/>
          <a:lstStyle/>
          <a:p>
            <a:r>
              <a:rPr lang="en-US" altLang="zh-TW" sz="4800"/>
              <a:t>IBM Data Science capstone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787329"/>
          </a:xfrm>
        </p:spPr>
        <p:txBody>
          <a:bodyPr/>
          <a:lstStyle/>
          <a:p>
            <a:r>
              <a:rPr lang="en-US" dirty="0"/>
              <a:t>The Battle of Neighborhoods – </a:t>
            </a:r>
          </a:p>
          <a:p>
            <a:r>
              <a:rPr lang="en-US" dirty="0"/>
              <a:t>analyzed on Amsterdam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BD7AD7-ED39-490B-AA11-6650A0DEE7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7D445D-1C05-4CC9-803A-C1818F71B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99" t="39131" r="44566" b="19420"/>
          <a:stretch/>
        </p:blipFill>
        <p:spPr>
          <a:xfrm>
            <a:off x="704849" y="728545"/>
            <a:ext cx="5311623" cy="53056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EAC902-08C7-4C64-80A6-FA567DA6843C}"/>
              </a:ext>
            </a:extLst>
          </p:cNvPr>
          <p:cNvSpPr txBox="1"/>
          <p:nvPr/>
        </p:nvSpPr>
        <p:spPr>
          <a:xfrm>
            <a:off x="8838838" y="6474499"/>
            <a:ext cx="33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By Analyst </a:t>
            </a:r>
            <a:r>
              <a:rPr lang="en-US" altLang="zh-HK" dirty="0" err="1">
                <a:solidFill>
                  <a:schemeClr val="bg1"/>
                </a:solidFill>
              </a:rPr>
              <a:t>Tse</a:t>
            </a:r>
            <a:r>
              <a:rPr lang="en-US" altLang="zh-HK" dirty="0">
                <a:solidFill>
                  <a:schemeClr val="bg1"/>
                </a:solidFill>
              </a:rPr>
              <a:t> Kit Yee 23/05/2021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616" y="1314330"/>
            <a:ext cx="9518768" cy="184732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/>
              <a:t>Is the place suitable for opening a restaurant?</a:t>
            </a:r>
          </a:p>
          <a:p>
            <a:pPr marL="342900" indent="-342900">
              <a:buAutoNum type="arabicPeriod"/>
            </a:pPr>
            <a:r>
              <a:rPr lang="en-US" sz="2800" dirty="0"/>
              <a:t>Is it a good place for a </a:t>
            </a:r>
            <a:r>
              <a:rPr lang="en-US" sz="2800" dirty="0" err="1"/>
              <a:t>constracter</a:t>
            </a:r>
            <a:r>
              <a:rPr lang="en-US" sz="2800" dirty="0"/>
              <a:t> to start his/her own business, i.e. to setup his/her office?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23FB71-6225-40CD-BE2B-932ADD6C8252}"/>
              </a:ext>
            </a:extLst>
          </p:cNvPr>
          <p:cNvSpPr txBox="1">
            <a:spLocks/>
          </p:cNvSpPr>
          <p:nvPr/>
        </p:nvSpPr>
        <p:spPr>
          <a:xfrm>
            <a:off x="848096" y="3306355"/>
            <a:ext cx="10515600" cy="94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9B06E83-B856-4AE8-B6E3-C2D2635EB1F2}"/>
              </a:ext>
            </a:extLst>
          </p:cNvPr>
          <p:cNvSpPr txBox="1">
            <a:spLocks/>
          </p:cNvSpPr>
          <p:nvPr/>
        </p:nvSpPr>
        <p:spPr>
          <a:xfrm>
            <a:off x="1330266" y="4391235"/>
            <a:ext cx="9518768" cy="1281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To analyze: Is </a:t>
            </a:r>
            <a:r>
              <a:rPr lang="en-US" altLang="zh-HK" sz="2800" dirty="0"/>
              <a:t>Amsterdam being a well multicultural place to satisfy the above two main business problem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57EA2-E891-4C9C-BBC1-F78A2ED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4DA6-629D-4C28-9FB9-BCA49483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largest city in the Netherlands</a:t>
            </a:r>
          </a:p>
          <a:p>
            <a:r>
              <a:rPr lang="en-US" altLang="zh-HK" dirty="0"/>
              <a:t>Have a population of 1.16 million</a:t>
            </a:r>
          </a:p>
          <a:p>
            <a:r>
              <a:rPr lang="en-US" altLang="zh-HK" dirty="0"/>
              <a:t>This place with approximately 178 different cultural backgrounds</a:t>
            </a:r>
          </a:p>
          <a:p>
            <a:r>
              <a:rPr lang="en-US" altLang="zh-HK" dirty="0"/>
              <a:t>It hosts many cultural events throughout the year, which emphasizes their worldly view</a:t>
            </a:r>
            <a:endParaRPr lang="zh-HK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FA166-6039-43B9-9F3D-FCCF3A1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 on </a:t>
            </a:r>
            <a:r>
              <a:rPr lang="en-US" altLang="zh-HK" sz="3200" dirty="0"/>
              <a:t>Amsterdam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63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1B6-71FE-440C-AD94-DDEC93DC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i="0" dirty="0">
                <a:solidFill>
                  <a:srgbClr val="1F1F1F"/>
                </a:solidFill>
                <a:effectLst/>
                <a:latin typeface="OpenSans"/>
              </a:rPr>
              <a:t>description of dataset</a:t>
            </a:r>
            <a:endParaRPr lang="zh-HK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5C6ED-5012-4BDB-BFB7-D3D49B83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45204-C5C4-4CFB-AE8E-ACE5142C74B8}"/>
              </a:ext>
            </a:extLst>
          </p:cNvPr>
          <p:cNvSpPr txBox="1">
            <a:spLocks/>
          </p:cNvSpPr>
          <p:nvPr/>
        </p:nvSpPr>
        <p:spPr>
          <a:xfrm>
            <a:off x="515938" y="1635679"/>
            <a:ext cx="108378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D1D72F-6BBD-4347-81F8-08D360B22E9D}"/>
              </a:ext>
            </a:extLst>
          </p:cNvPr>
          <p:cNvSpPr txBox="1">
            <a:spLocks/>
          </p:cNvSpPr>
          <p:nvPr/>
        </p:nvSpPr>
        <p:spPr>
          <a:xfrm>
            <a:off x="515938" y="1825625"/>
            <a:ext cx="108378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Data scraping from </a:t>
            </a:r>
            <a:r>
              <a:rPr lang="en-US" altLang="zh-HK" dirty="0">
                <a:hlinkClick r:id="rId2"/>
              </a:rPr>
              <a:t>https://en.wikipedia.org/wiki/Category:Neighbourhoods_of_Amsterdam</a:t>
            </a:r>
            <a:r>
              <a:rPr lang="en-US" altLang="zh-HK" dirty="0"/>
              <a:t> to get </a:t>
            </a:r>
            <a:r>
              <a:rPr lang="en-US" altLang="zh-HK" b="1" dirty="0" err="1"/>
              <a:t>Neighbourhoods</a:t>
            </a:r>
            <a:r>
              <a:rPr lang="en-US" altLang="zh-HK" b="1" dirty="0"/>
              <a:t> of Amsterdam </a:t>
            </a:r>
          </a:p>
          <a:p>
            <a:r>
              <a:rPr lang="en-US" altLang="zh-HK" dirty="0"/>
              <a:t>Use </a:t>
            </a:r>
            <a:r>
              <a:rPr lang="en-US" altLang="zh-HK" dirty="0" err="1"/>
              <a:t>geopy</a:t>
            </a:r>
            <a:r>
              <a:rPr lang="en-US" altLang="zh-HK" dirty="0"/>
              <a:t> library to get the </a:t>
            </a:r>
            <a:r>
              <a:rPr lang="en-US" altLang="zh-HK" b="1" dirty="0"/>
              <a:t>latitude and longitude values of Amsterdam </a:t>
            </a:r>
          </a:p>
          <a:p>
            <a:r>
              <a:rPr lang="en-US" altLang="zh-HK" dirty="0"/>
              <a:t>Use Foursquare API to get data of venue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692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44988-EE92-4EB8-A6BD-9131CF38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54EC-DB75-4F4D-9B7F-4D6FB4EF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Explore and load dataset from website link</a:t>
            </a:r>
          </a:p>
          <a:p>
            <a:r>
              <a:rPr lang="en-US" altLang="zh-HK" dirty="0"/>
              <a:t>Data transformation by pandas</a:t>
            </a:r>
          </a:p>
          <a:p>
            <a:r>
              <a:rPr lang="en-US" altLang="zh-HK" dirty="0"/>
              <a:t>Use one-hot encoding to do features extraction</a:t>
            </a:r>
          </a:p>
          <a:p>
            <a:r>
              <a:rPr lang="en-US" altLang="zh-HK" dirty="0"/>
              <a:t>Get latitude and longitude values of Amsterdam and plot the map</a:t>
            </a:r>
          </a:p>
          <a:p>
            <a:r>
              <a:rPr lang="en-US" altLang="zh-HK" dirty="0"/>
              <a:t>Apply </a:t>
            </a:r>
            <a:r>
              <a:rPr lang="en-US" altLang="zh-HK" dirty="0" err="1"/>
              <a:t>FourSquare</a:t>
            </a:r>
            <a:r>
              <a:rPr lang="en-US" altLang="zh-HK" dirty="0"/>
              <a:t> API in all the </a:t>
            </a:r>
            <a:r>
              <a:rPr lang="en-US" altLang="zh-HK" dirty="0" err="1"/>
              <a:t>neighbourhoods</a:t>
            </a:r>
            <a:r>
              <a:rPr lang="en-US" altLang="zh-HK" dirty="0"/>
              <a:t> on Amsterdam</a:t>
            </a:r>
          </a:p>
          <a:p>
            <a:r>
              <a:rPr lang="en-US" altLang="zh-HK" dirty="0"/>
              <a:t>Use k-means clustering to visualize the clusters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A5754A-9138-4A92-9300-7456A4F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Methodology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9832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5CF4-4FE1-46DA-A763-F954ABA2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96" y="2773363"/>
            <a:ext cx="10515600" cy="940181"/>
          </a:xfrm>
        </p:spPr>
        <p:txBody>
          <a:bodyPr/>
          <a:lstStyle/>
          <a:p>
            <a:r>
              <a:rPr lang="en-US" altLang="zh-HK" dirty="0"/>
              <a:t>Thank you!</a:t>
            </a:r>
            <a:endParaRPr lang="zh-HK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4389C-E6F7-4022-89A8-6E373401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48A6-8424-4326-B4A6-88505158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04" y="3713544"/>
            <a:ext cx="10515600" cy="648543"/>
          </a:xfrm>
        </p:spPr>
        <p:txBody>
          <a:bodyPr/>
          <a:lstStyle/>
          <a:p>
            <a:r>
              <a:rPr lang="en-US" altLang="zh-HK" dirty="0"/>
              <a:t>End of week 4’s task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0139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50</TotalTime>
  <Words>224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OpenSans</vt:lpstr>
      <vt:lpstr>Arial</vt:lpstr>
      <vt:lpstr>Calibri</vt:lpstr>
      <vt:lpstr>Corbel</vt:lpstr>
      <vt:lpstr>Office Theme</vt:lpstr>
      <vt:lpstr>IBM Data Science capstone project</vt:lpstr>
      <vt:lpstr>Business problem</vt:lpstr>
      <vt:lpstr>Introduction on Amsterdam</vt:lpstr>
      <vt:lpstr>description of dataset</vt:lpstr>
      <vt:lpstr>Methodology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TSE, Kit Yee</dc:creator>
  <cp:lastModifiedBy>TSE, Kit Yee</cp:lastModifiedBy>
  <cp:revision>5</cp:revision>
  <dcterms:created xsi:type="dcterms:W3CDTF">2021-05-24T13:46:26Z</dcterms:created>
  <dcterms:modified xsi:type="dcterms:W3CDTF">2021-05-24T14:37:16Z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