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jpeg" ContentType="image/jpeg"/>
  <Override PartName="/ppt/media/image7.png" ContentType="image/png"/>
  <Override PartName="/ppt/slides/slide1.xml" ContentType="application/vnd.openxmlformats-officedocument.presentationml.slid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de título">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42D7614-57B5-4B06-ACBB-8A1AADF00AD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 blanco">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A0A91A34-018E-406F-9925-2CB08E99BFB3}"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ido con título">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367305AF-25E6-416D-8A73-DA8B6B8A142C}"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n con título">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FB329FD1-6FE1-45FD-B6A4-739AD0D042E9}" type="slidenum">
              <a:t>&lt;#&gt;</a:t>
            </a:fld>
          </a:p>
        </p:txBody>
      </p:sp>
      <p:sp>
        <p:nvSpPr>
          <p:cNvPr id="4" name="PlaceHolder 3"/>
          <p:cNvSpPr>
            <a:spLocks noGrp="1"/>
          </p:cNvSpPr>
          <p:nvPr>
            <p:ph type="dt" idx="3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y texto vertical">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3F2268B-8300-4A72-8986-B7968EC8A4EE}"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vertical y texto">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9E7B38DC-E3B3-40F7-B393-712A916A30AF}"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iseño personalizado">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1DB83168-637F-4CB6-8C02-7D3D26B1EA0D}"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y objetos">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2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chemeClr val="dk1"/>
              </a:solidFill>
              <a:latin typeface="Calibri"/>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152FF422-A25F-4842-A5E1-D850F91A3712}"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cabezado de secció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98E97D2B-F62F-4A47-A32F-09DC5E1C0992}"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os objetos">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chemeClr val="dk1"/>
              </a:solidFill>
              <a:latin typeface="Calibri"/>
            </a:endParaRPr>
          </a:p>
        </p:txBody>
      </p:sp>
      <p:sp>
        <p:nvSpPr>
          <p:cNvPr id="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s-CO" sz="2800" spc="-1" strike="noStrike">
              <a:solidFill>
                <a:schemeClr val="dk1"/>
              </a:solidFill>
              <a:latin typeface="Calibri"/>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83D75BAC-A0D5-47BB-A31C-557DF29154DF}"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ción">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2DE4FBF5-A250-4F69-A45C-1EF0339AE0FD}"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el título">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s-CO" sz="1800" spc="-1" strike="noStrike">
              <a:solidFill>
                <a:schemeClr val="dk1"/>
              </a:solidFill>
              <a:latin typeface="Calibri"/>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A0F9084E-C7E6-418E-85B6-BF164301E557}" type="slidenum">
              <a:t>&lt;#&gt;</a:t>
            </a:fld>
          </a:p>
        </p:txBody>
      </p:sp>
      <p:sp>
        <p:nvSpPr>
          <p:cNvPr id="5" name="PlaceHolder 4"/>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s-ES" sz="6000" spc="-1" strike="noStrike">
                <a:solidFill>
                  <a:schemeClr val="dk1"/>
                </a:solidFill>
                <a:latin typeface="Calibri Light"/>
              </a:rPr>
              <a:t>Haga clic para modificar el </a:t>
            </a:r>
            <a:r>
              <a:rPr b="0" lang="es-ES" sz="6000" spc="-1" strike="noStrike">
                <a:solidFill>
                  <a:schemeClr val="dk1"/>
                </a:solidFill>
                <a:latin typeface="Calibri Light"/>
              </a:rPr>
              <a:t>estilo de título del patrón</a:t>
            </a:r>
            <a:endParaRPr b="0" lang="es-CO"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50948122-663F-4D99-8E30-C641343E046E}" type="slidenum">
              <a:rPr b="0" lang="es-CO"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5" name="PlaceHolder 2"/>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6" name="PlaceHolder 3"/>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76D68B2D-E403-4620-9A4D-2AAE99F7C581}" type="slidenum">
              <a:rPr b="0" lang="es-CO"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5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s-CO" sz="1800" spc="-1" strike="noStrike">
                <a:solidFill>
                  <a:schemeClr val="dk1"/>
                </a:solidFill>
                <a:latin typeface="Calibri"/>
              </a:rPr>
              <a:t>Click to edit the title text format</a:t>
            </a:r>
            <a:endParaRPr b="0" lang="es-CO" sz="1800" spc="-1" strike="noStrike">
              <a:solidFill>
                <a:schemeClr val="dk1"/>
              </a:solidFill>
              <a:latin typeface="Calibri"/>
            </a:endParaRPr>
          </a:p>
        </p:txBody>
      </p:sp>
      <p:sp>
        <p:nvSpPr>
          <p:cNvPr id="5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chemeClr val="dk1"/>
                </a:solidFill>
                <a:latin typeface="Calibri"/>
              </a:rPr>
              <a:t>Click to edit the outline text format</a:t>
            </a:r>
            <a:endParaRPr b="0" lang="es-CO"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s-CO" sz="2000" spc="-1" strike="noStrike">
                <a:solidFill>
                  <a:schemeClr val="dk1"/>
                </a:solidFill>
                <a:latin typeface="Calibri"/>
              </a:rPr>
              <a:t>Second Outline Level</a:t>
            </a:r>
            <a:endParaRPr b="0" lang="es-CO"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chemeClr val="dk1"/>
                </a:solidFill>
                <a:latin typeface="Calibri"/>
              </a:rPr>
              <a:t>Third Outline Level</a:t>
            </a:r>
            <a:endParaRPr b="0" lang="es-CO"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s-CO" sz="1800" spc="-1" strike="noStrike">
                <a:solidFill>
                  <a:schemeClr val="dk1"/>
                </a:solidFill>
                <a:latin typeface="Calibri"/>
              </a:rPr>
              <a:t>Fourth Outline Level</a:t>
            </a:r>
            <a:endParaRPr b="0" lang="es-CO"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chemeClr val="dk1"/>
                </a:solidFill>
                <a:latin typeface="Calibri"/>
              </a:rPr>
              <a:t>Fifth Outline Level</a:t>
            </a:r>
            <a:endParaRPr b="0" lang="es-CO"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chemeClr val="dk1"/>
                </a:solidFill>
                <a:latin typeface="Calibri"/>
              </a:rPr>
              <a:t>Sixth Outline Level</a:t>
            </a:r>
            <a:endParaRPr b="0" lang="es-CO"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chemeClr val="dk1"/>
                </a:solidFill>
                <a:latin typeface="Calibri"/>
              </a:rPr>
              <a:t>Seventh Outline Level</a:t>
            </a:r>
            <a:endParaRPr b="0" lang="es-CO"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s-ES" sz="3200" spc="-1" strike="noStrike">
                <a:solidFill>
                  <a:schemeClr val="dk1"/>
                </a:solidFill>
                <a:latin typeface="Calibri Light"/>
              </a:rPr>
              <a:t>Haga clic para modificar el estilo de título del patrón</a:t>
            </a:r>
            <a:endParaRPr b="0" lang="es-CO" sz="3200" spc="-1" strike="noStrike">
              <a:solidFill>
                <a:schemeClr val="dk1"/>
              </a:solidFill>
              <a:latin typeface="Calibri"/>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3200" spc="-1" strike="noStrike">
                <a:solidFill>
                  <a:schemeClr val="dk1"/>
                </a:solidFill>
                <a:latin typeface="Calibri"/>
              </a:rPr>
              <a:t>Haga clic para modificar los estilos de texto del patrón</a:t>
            </a:r>
            <a:endParaRPr b="0" lang="es-CO"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800" spc="-1" strike="noStrike">
                <a:solidFill>
                  <a:schemeClr val="dk1"/>
                </a:solidFill>
                <a:latin typeface="Calibri"/>
              </a:rPr>
              <a:t>Segundo nivel</a:t>
            </a:r>
            <a:endParaRPr b="0" lang="es-CO"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Tercer nivel</a:t>
            </a:r>
            <a:endParaRPr b="0" lang="es-CO"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Cuarto nivel</a:t>
            </a:r>
            <a:endParaRPr b="0" lang="es-CO"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Quinto nivel</a:t>
            </a:r>
            <a:endParaRPr b="0" lang="es-CO" sz="2000" spc="-1" strike="noStrike">
              <a:solidFill>
                <a:schemeClr val="dk1"/>
              </a:solidFill>
              <a:latin typeface="Calibri"/>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s-ES" sz="1600" spc="-1" strike="noStrike">
                <a:solidFill>
                  <a:schemeClr val="dk1"/>
                </a:solidFill>
                <a:latin typeface="Calibri"/>
              </a:rPr>
              <a:t>Haga clic para modificar los estilos de texto del patrón</a:t>
            </a:r>
            <a:endParaRPr b="0" lang="es-CO" sz="1600" spc="-1" strike="noStrike">
              <a:solidFill>
                <a:schemeClr val="dk1"/>
              </a:solidFill>
              <a:latin typeface="Calibri"/>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826BFDD7-580D-4E0C-B7AB-8CC9552A098A}" type="slidenum">
              <a:rPr b="0" lang="es-CO"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s-ES" sz="3200" spc="-1" strike="noStrike">
                <a:solidFill>
                  <a:schemeClr val="dk1"/>
                </a:solidFill>
                <a:latin typeface="Calibri Light"/>
              </a:rPr>
              <a:t>Haga clic para modificar el estilo de título del patrón</a:t>
            </a:r>
            <a:endParaRPr b="0" lang="es-CO" sz="3200" spc="-1" strike="noStrike">
              <a:solidFill>
                <a:schemeClr val="dk1"/>
              </a:solidFill>
              <a:latin typeface="Calibri"/>
            </a:endParaRPr>
          </a:p>
        </p:txBody>
      </p:sp>
      <p:sp>
        <p:nvSpPr>
          <p:cNvPr id="66"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s-CO" sz="3200" spc="-1" strike="noStrike">
                <a:solidFill>
                  <a:schemeClr val="dk1"/>
                </a:solidFill>
                <a:latin typeface="Calibri"/>
              </a:rPr>
              <a:t>Click to edit the outline text format</a:t>
            </a:r>
            <a:endParaRPr b="0" lang="es-CO"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s-CO" sz="3200" spc="-1" strike="noStrike">
                <a:solidFill>
                  <a:schemeClr val="dk1"/>
                </a:solidFill>
                <a:latin typeface="Calibri"/>
              </a:rPr>
              <a:t>Second Outline Level</a:t>
            </a:r>
            <a:endParaRPr b="0" lang="es-CO"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s-CO" sz="3200" spc="-1" strike="noStrike">
                <a:solidFill>
                  <a:schemeClr val="dk1"/>
                </a:solidFill>
                <a:latin typeface="Calibri"/>
              </a:rPr>
              <a:t>Third Outline Level</a:t>
            </a:r>
            <a:endParaRPr b="0" lang="es-CO"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s-CO" sz="3200" spc="-1" strike="noStrike">
                <a:solidFill>
                  <a:schemeClr val="dk1"/>
                </a:solidFill>
                <a:latin typeface="Calibri"/>
              </a:rPr>
              <a:t>Fourth Outline Level</a:t>
            </a:r>
            <a:endParaRPr b="0" lang="es-CO"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s-CO" sz="3200" spc="-1" strike="noStrike">
                <a:solidFill>
                  <a:schemeClr val="dk1"/>
                </a:solidFill>
                <a:latin typeface="Calibri"/>
              </a:rPr>
              <a:t>Fifth Outline Level</a:t>
            </a:r>
            <a:endParaRPr b="0" lang="es-CO"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s-CO" sz="3200" spc="-1" strike="noStrike">
                <a:solidFill>
                  <a:schemeClr val="dk1"/>
                </a:solidFill>
                <a:latin typeface="Calibri"/>
              </a:rPr>
              <a:t>Sixth Outline Level</a:t>
            </a:r>
            <a:endParaRPr b="0" lang="es-CO"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s-CO" sz="3200" spc="-1" strike="noStrike">
                <a:solidFill>
                  <a:schemeClr val="dk1"/>
                </a:solidFill>
                <a:latin typeface="Calibri"/>
              </a:rPr>
              <a:t>Seventh Outline Level</a:t>
            </a:r>
            <a:endParaRPr b="0" lang="es-CO" sz="3200" spc="-1" strike="noStrike">
              <a:solidFill>
                <a:schemeClr val="dk1"/>
              </a:solidFill>
              <a:latin typeface="Calibri"/>
            </a:endParaRPr>
          </a:p>
        </p:txBody>
      </p:sp>
      <p:sp>
        <p:nvSpPr>
          <p:cNvPr id="67"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s-ES" sz="1600" spc="-1" strike="noStrike">
                <a:solidFill>
                  <a:schemeClr val="dk1"/>
                </a:solidFill>
                <a:latin typeface="Calibri"/>
              </a:rPr>
              <a:t>Haga clic para modificar los estilos de texto del patrón</a:t>
            </a:r>
            <a:endParaRPr b="0" lang="es-CO" sz="1600" spc="-1" strike="noStrike">
              <a:solidFill>
                <a:schemeClr val="dk1"/>
              </a:solidFill>
              <a:latin typeface="Calibri"/>
            </a:endParaRPr>
          </a:p>
        </p:txBody>
      </p:sp>
      <p:sp>
        <p:nvSpPr>
          <p:cNvPr id="68" name="PlaceHolder 4"/>
          <p:cNvSpPr>
            <a:spLocks noGrp="1"/>
          </p:cNvSpPr>
          <p:nvPr>
            <p:ph type="dt" idx="3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9" name="PlaceHolder 5"/>
          <p:cNvSpPr>
            <a:spLocks noGrp="1"/>
          </p:cNvSpPr>
          <p:nvPr>
            <p:ph type="ftr" idx="3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0" name="PlaceHolder 6"/>
          <p:cNvSpPr>
            <a:spLocks noGrp="1"/>
          </p:cNvSpPr>
          <p:nvPr>
            <p:ph type="sldNum" idx="3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5CD177FC-6DED-4C0A-B994-63B00CE38FAF}" type="slidenum">
              <a:rPr b="0" lang="es-CO"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CO" sz="4400" spc="-1" strike="noStrike">
              <a:solidFill>
                <a:schemeClr val="dk1"/>
              </a:solidFill>
              <a:latin typeface="Calibri"/>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CO"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CO"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CO"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CO"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CO" sz="1800" spc="-1" strike="noStrike">
              <a:solidFill>
                <a:schemeClr val="dk1"/>
              </a:solidFill>
              <a:latin typeface="Calibri"/>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13B3A3E8-1947-4A43-A68F-CAF1401B85E2}" type="slidenum">
              <a:rPr b="0" lang="es-CO"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CO" sz="4400" spc="-1" strike="noStrike">
              <a:solidFill>
                <a:schemeClr val="dk1"/>
              </a:solidFill>
              <a:latin typeface="Calibri"/>
            </a:endParaRPr>
          </a:p>
        </p:txBody>
      </p:sp>
      <p:sp>
        <p:nvSpPr>
          <p:cNvPr id="12"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CO"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CO"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CO"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CO"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CO" sz="1800" spc="-1" strike="noStrike">
              <a:solidFill>
                <a:schemeClr val="dk1"/>
              </a:solidFill>
              <a:latin typeface="Calibri"/>
            </a:endParaRPr>
          </a:p>
        </p:txBody>
      </p:sp>
      <p:sp>
        <p:nvSpPr>
          <p:cNvPr id="13"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4"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D6BA988A-9143-4509-B874-67843848E08E}" type="slidenum">
              <a:rPr b="0" lang="es-CO"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CO" sz="4400" spc="-1" strike="noStrike">
              <a:solidFill>
                <a:schemeClr val="dk1"/>
              </a:solidFill>
              <a:latin typeface="Calibri"/>
            </a:endParaRPr>
          </a:p>
        </p:txBody>
      </p:sp>
      <p:sp>
        <p:nvSpPr>
          <p:cNvPr id="17" name="PlaceHolder 2"/>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8" name="PlaceHolder 3"/>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 name="PlaceHolder 4"/>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A9EF8AAC-AF23-4980-B5BF-A56F92931D1C}" type="slidenum">
              <a:rPr b="0" lang="es-CO"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CO" sz="4400" spc="-1" strike="noStrike">
              <a:solidFill>
                <a:schemeClr val="dk1"/>
              </a:solidFill>
              <a:latin typeface="Calibri"/>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CO"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CO"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CO"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CO"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CO" sz="1800" spc="-1" strike="noStrike">
              <a:solidFill>
                <a:schemeClr val="dk1"/>
              </a:solidFill>
              <a:latin typeface="Calibri"/>
            </a:endParaRPr>
          </a:p>
        </p:txBody>
      </p:sp>
      <p:sp>
        <p:nvSpPr>
          <p:cNvPr id="22"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3"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4"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5976D5EC-AFA5-4A82-ACB8-FCFFDDF92A74}" type="slidenum">
              <a:rPr b="0" lang="es-CO"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s-ES" sz="6000" spc="-1" strike="noStrike">
                <a:solidFill>
                  <a:schemeClr val="dk1"/>
                </a:solidFill>
                <a:latin typeface="Calibri Light"/>
              </a:rPr>
              <a:t>Haga clic para modificar el </a:t>
            </a:r>
            <a:r>
              <a:rPr b="0" lang="es-ES" sz="6000" spc="-1" strike="noStrike">
                <a:solidFill>
                  <a:schemeClr val="dk1"/>
                </a:solidFill>
                <a:latin typeface="Calibri Light"/>
              </a:rPr>
              <a:t>estilo de título del patrón</a:t>
            </a:r>
            <a:endParaRPr b="0" lang="es-CO" sz="6000" spc="-1" strike="noStrike">
              <a:solidFill>
                <a:schemeClr val="dk1"/>
              </a:solidFill>
              <a:latin typeface="Calibri"/>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s-ES" sz="2400" spc="-1" strike="noStrike">
                <a:solidFill>
                  <a:schemeClr val="dk1">
                    <a:tint val="75000"/>
                  </a:schemeClr>
                </a:solidFill>
                <a:latin typeface="Calibri"/>
              </a:rPr>
              <a:t>Haga clic para modificar los estilos de texto del patrón</a:t>
            </a:r>
            <a:endParaRPr b="0" lang="es-CO" sz="2400" spc="-1" strike="noStrike">
              <a:solidFill>
                <a:schemeClr val="dk1"/>
              </a:solidFill>
              <a:latin typeface="Calibri"/>
            </a:endParaRPr>
          </a:p>
        </p:txBody>
      </p:sp>
      <p:sp>
        <p:nvSpPr>
          <p:cNvPr id="29" name="PlaceHolder 3"/>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0" name="PlaceHolder 4"/>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1" name="PlaceHolder 5"/>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98D9F8CF-F9E0-49D9-B12B-1DE93726E6D7}" type="slidenum">
              <a:rPr b="0" lang="es-CO"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CO" sz="4400" spc="-1" strike="noStrike">
              <a:solidFill>
                <a:schemeClr val="dk1"/>
              </a:solidFill>
              <a:latin typeface="Calibri"/>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CO"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CO"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CO"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CO"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CO" sz="1800" spc="-1" strike="noStrike">
              <a:solidFill>
                <a:schemeClr val="dk1"/>
              </a:solidFill>
              <a:latin typeface="Calibri"/>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CO"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CO"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CO"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CO"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CO" sz="1800" spc="-1" strike="noStrike">
              <a:solidFill>
                <a:schemeClr val="dk1"/>
              </a:solidFill>
              <a:latin typeface="Calibri"/>
            </a:endParaRPr>
          </a:p>
        </p:txBody>
      </p:sp>
      <p:sp>
        <p:nvSpPr>
          <p:cNvPr id="35" name="PlaceHolder 4"/>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6" name="PlaceHolder 5"/>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6"/>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133FBB82-A6A4-4DED-BED3-96887AC4A57D}" type="slidenum">
              <a:rPr b="0" lang="es-CO"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CO" sz="4400" spc="-1" strike="noStrike">
              <a:solidFill>
                <a:schemeClr val="dk1"/>
              </a:solidFill>
              <a:latin typeface="Calibri"/>
            </a:endParaRPr>
          </a:p>
        </p:txBody>
      </p:sp>
      <p:sp>
        <p:nvSpPr>
          <p:cNvPr id="42"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s-ES" sz="2400" spc="-1" strike="noStrike">
                <a:solidFill>
                  <a:schemeClr val="dk1"/>
                </a:solidFill>
                <a:latin typeface="Calibri"/>
              </a:rPr>
              <a:t>Haga clic para modificar los estilos de texto del patrón</a:t>
            </a:r>
            <a:endParaRPr b="0" lang="es-CO" sz="2400" spc="-1" strike="noStrike">
              <a:solidFill>
                <a:schemeClr val="dk1"/>
              </a:solidFill>
              <a:latin typeface="Calibri"/>
            </a:endParaRPr>
          </a:p>
        </p:txBody>
      </p:sp>
      <p:sp>
        <p:nvSpPr>
          <p:cNvPr id="43"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CO"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CO"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CO"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CO"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CO" sz="1800" spc="-1" strike="noStrike">
              <a:solidFill>
                <a:schemeClr val="dk1"/>
              </a:solidFill>
              <a:latin typeface="Calibri"/>
            </a:endParaRPr>
          </a:p>
        </p:txBody>
      </p:sp>
      <p:sp>
        <p:nvSpPr>
          <p:cNvPr id="44"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s-ES" sz="2400" spc="-1" strike="noStrike">
                <a:solidFill>
                  <a:schemeClr val="dk1"/>
                </a:solidFill>
                <a:latin typeface="Calibri"/>
              </a:rPr>
              <a:t>Haga clic para modificar los estilos de texto del patrón</a:t>
            </a:r>
            <a:endParaRPr b="0" lang="es-CO" sz="2400" spc="-1" strike="noStrike">
              <a:solidFill>
                <a:schemeClr val="dk1"/>
              </a:solidFill>
              <a:latin typeface="Calibri"/>
            </a:endParaRPr>
          </a:p>
        </p:txBody>
      </p:sp>
      <p:sp>
        <p:nvSpPr>
          <p:cNvPr id="45"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s-ES" sz="2800" spc="-1" strike="noStrike">
                <a:solidFill>
                  <a:schemeClr val="dk1"/>
                </a:solidFill>
                <a:latin typeface="Calibri"/>
              </a:rPr>
              <a:t>Haga clic para modificar los estilos de texto del patrón</a:t>
            </a:r>
            <a:endParaRPr b="0" lang="es-CO"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s-ES" sz="2400" spc="-1" strike="noStrike">
                <a:solidFill>
                  <a:schemeClr val="dk1"/>
                </a:solidFill>
                <a:latin typeface="Calibri"/>
              </a:rPr>
              <a:t>Segundo nivel</a:t>
            </a:r>
            <a:endParaRPr b="0" lang="es-CO"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s-ES" sz="2000" spc="-1" strike="noStrike">
                <a:solidFill>
                  <a:schemeClr val="dk1"/>
                </a:solidFill>
                <a:latin typeface="Calibri"/>
              </a:rPr>
              <a:t>Tercer nivel</a:t>
            </a:r>
            <a:endParaRPr b="0" lang="es-CO"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Cuarto nivel</a:t>
            </a:r>
            <a:endParaRPr b="0" lang="es-CO"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s-ES" sz="1800" spc="-1" strike="noStrike">
                <a:solidFill>
                  <a:schemeClr val="dk1"/>
                </a:solidFill>
                <a:latin typeface="Calibri"/>
              </a:rPr>
              <a:t>Quinto nivel</a:t>
            </a:r>
            <a:endParaRPr b="0" lang="es-CO" sz="1800" spc="-1" strike="noStrike">
              <a:solidFill>
                <a:schemeClr val="dk1"/>
              </a:solidFill>
              <a:latin typeface="Calibri"/>
            </a:endParaRPr>
          </a:p>
        </p:txBody>
      </p:sp>
      <p:sp>
        <p:nvSpPr>
          <p:cNvPr id="46" name="PlaceHolder 6"/>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7" name="PlaceHolder 7"/>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8"/>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44E5304A-A03B-49FC-914B-D942FC7B6E51}" type="slidenum">
              <a:rPr b="0" lang="es-CO"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s-ES" sz="4400" spc="-1" strike="noStrike">
                <a:solidFill>
                  <a:schemeClr val="dk1"/>
                </a:solidFill>
                <a:latin typeface="Calibri Light"/>
              </a:rPr>
              <a:t>Haga clic para modificar el estilo de título del patrón</a:t>
            </a:r>
            <a:endParaRPr b="0" lang="es-CO" sz="4400" spc="-1" strike="noStrike">
              <a:solidFill>
                <a:schemeClr val="dk1"/>
              </a:solidFill>
              <a:latin typeface="Calibri"/>
            </a:endParaRPr>
          </a:p>
        </p:txBody>
      </p:sp>
      <p:sp>
        <p:nvSpPr>
          <p:cNvPr id="50" name="PlaceHolder 2"/>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s-CO" sz="1200" spc="-1" strike="noStrike">
                <a:solidFill>
                  <a:schemeClr val="dk1">
                    <a:tint val="75000"/>
                  </a:schemeClr>
                </a:solidFill>
                <a:latin typeface="Calibri"/>
              </a:defRPr>
            </a:lvl1pPr>
          </a:lstStyle>
          <a:p>
            <a:pPr indent="0" defTabSz="914400">
              <a:lnSpc>
                <a:spcPct val="100000"/>
              </a:lnSpc>
              <a:buNone/>
            </a:pPr>
            <a:r>
              <a:rPr b="0" lang="es-CO"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1" name="PlaceHolder 3"/>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2" name="PlaceHolder 4"/>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s-CO" sz="1200" spc="-1" strike="noStrike">
                <a:solidFill>
                  <a:schemeClr val="dk1">
                    <a:tint val="75000"/>
                  </a:schemeClr>
                </a:solidFill>
                <a:latin typeface="Calibri"/>
              </a:defRPr>
            </a:lvl1pPr>
          </a:lstStyle>
          <a:p>
            <a:pPr indent="0" algn="r" defTabSz="914400">
              <a:lnSpc>
                <a:spcPct val="100000"/>
              </a:lnSpc>
              <a:buNone/>
            </a:pPr>
            <a:fld id="{10F5F5CC-6098-4F0E-AECF-55C705DAD003}" type="slidenum">
              <a:rPr b="0" lang="es-CO"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jpeg"/><Relationship Id="rId3"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1" name="CuadroTexto 4"/>
          <p:cNvSpPr/>
          <p:nvPr/>
        </p:nvSpPr>
        <p:spPr>
          <a:xfrm>
            <a:off x="963720" y="2551680"/>
            <a:ext cx="7664040" cy="1736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s-ES" sz="5400" spc="-1" strike="noStrike">
                <a:solidFill>
                  <a:srgbClr val="404040"/>
                </a:solidFill>
                <a:latin typeface="Work Sans Bold Roman"/>
              </a:rPr>
              <a:t>MODELO VISTA CONTROLADOR(MVC)</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2" name="CuadroTexto 1"/>
          <p:cNvSpPr/>
          <p:nvPr/>
        </p:nvSpPr>
        <p:spPr>
          <a:xfrm>
            <a:off x="1063440" y="611280"/>
            <a:ext cx="9645120" cy="10047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s-CO" sz="6000" spc="-1" strike="noStrike">
                <a:solidFill>
                  <a:srgbClr val="4d4d4c"/>
                </a:solidFill>
                <a:latin typeface="WORK SANS BOLD ROMAN"/>
              </a:rPr>
              <a:t>Model View Contoller</a:t>
            </a:r>
            <a:endParaRPr b="0" lang="en-US" sz="6000" spc="-1" strike="noStrike">
              <a:solidFill>
                <a:srgbClr val="000000"/>
              </a:solidFill>
              <a:latin typeface="Arial"/>
            </a:endParaRPr>
          </a:p>
        </p:txBody>
      </p:sp>
      <p:cxnSp>
        <p:nvCxnSpPr>
          <p:cNvPr id="73" name="Conector recto 2"/>
          <p:cNvCxnSpPr/>
          <p:nvPr/>
        </p:nvCxnSpPr>
        <p:spPr>
          <a:xfrm>
            <a:off x="4971960" y="3324240"/>
            <a:ext cx="2247840" cy="360"/>
          </a:xfrm>
          <a:prstGeom prst="straightConnector1">
            <a:avLst/>
          </a:prstGeom>
          <a:ln w="12700">
            <a:solidFill>
              <a:srgbClr val="38aa00"/>
            </a:solidFill>
          </a:ln>
        </p:spPr>
      </p:cxnSp>
      <p:sp>
        <p:nvSpPr>
          <p:cNvPr id="74" name="CuadroTexto 3"/>
          <p:cNvSpPr/>
          <p:nvPr/>
        </p:nvSpPr>
        <p:spPr>
          <a:xfrm>
            <a:off x="4168800" y="3463560"/>
            <a:ext cx="3854160" cy="5770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endParaRPr b="0" lang="en-US" sz="1800" spc="-1" strike="noStrike">
              <a:solidFill>
                <a:srgbClr val="000000"/>
              </a:solidFill>
              <a:latin typeface="Arial"/>
            </a:endParaRPr>
          </a:p>
        </p:txBody>
      </p:sp>
      <p:sp>
        <p:nvSpPr>
          <p:cNvPr id="75" name=""/>
          <p:cNvSpPr txBox="1"/>
          <p:nvPr/>
        </p:nvSpPr>
        <p:spPr>
          <a:xfrm>
            <a:off x="212760" y="2247120"/>
            <a:ext cx="11638440" cy="4102560"/>
          </a:xfrm>
          <a:prstGeom prst="rect">
            <a:avLst/>
          </a:prstGeom>
          <a:noFill/>
          <a:ln w="0">
            <a:noFill/>
          </a:ln>
        </p:spPr>
        <p:txBody>
          <a:bodyPr lIns="90000" rIns="90000" tIns="45000" bIns="45000" anchor="t">
            <a:noAutofit/>
          </a:bodyPr>
          <a:p>
            <a:r>
              <a:rPr b="0" lang="en-US" sz="1000" spc="-1" strike="noStrike">
                <a:solidFill>
                  <a:srgbClr val="000000"/>
                </a:solidFill>
                <a:latin typeface="Arial"/>
              </a:rPr>
              <a:t>MVC (Modelo-Vista-Controlador) es un patrón en el diseño de software comúnmente utilizado para implementar interfaces de usuario, datos y lógica de control. Enfatiza una separación entre la lógica de negocios y su visualización. Esta "separación de preocupaciones" proporciona una mejor división del trabajo y una mejora de mantenimiento.</a:t>
            </a:r>
            <a:endParaRPr b="0" lang="en-US" sz="1000" spc="-1" strike="noStrike">
              <a:solidFill>
                <a:srgbClr val="000000"/>
              </a:solidFill>
              <a:latin typeface="Arial"/>
            </a:endParaRPr>
          </a:p>
          <a:p>
            <a:endParaRPr b="0" lang="en-US" sz="1000" spc="-1" strike="noStrike">
              <a:solidFill>
                <a:srgbClr val="000000"/>
              </a:solidFill>
              <a:latin typeface="Arial"/>
            </a:endParaRPr>
          </a:p>
          <a:p>
            <a:r>
              <a:rPr b="0" lang="en-US" sz="1000" spc="-1" strike="noStrike">
                <a:solidFill>
                  <a:srgbClr val="000000"/>
                </a:solidFill>
                <a:latin typeface="Arial"/>
              </a:rPr>
              <a:t>Las tres partes del patrón de diseño de software MVC se pueden describir de la siguiente manera:</a:t>
            </a:r>
            <a:endParaRPr b="0" lang="en-US" sz="1000" spc="-1" strike="noStrike">
              <a:solidFill>
                <a:srgbClr val="000000"/>
              </a:solidFill>
              <a:latin typeface="Arial"/>
            </a:endParaRPr>
          </a:p>
          <a:p>
            <a:endParaRPr b="0" lang="en-US" sz="1000" spc="-1" strike="noStrike">
              <a:solidFill>
                <a:srgbClr val="000000"/>
              </a:solidFill>
              <a:latin typeface="Arial"/>
            </a:endParaRPr>
          </a:p>
          <a:p>
            <a:r>
              <a:rPr b="0" lang="en-US" sz="1000" spc="-1" strike="noStrike">
                <a:solidFill>
                  <a:srgbClr val="000000"/>
                </a:solidFill>
                <a:latin typeface="Arial"/>
              </a:rPr>
              <a:t>    </a:t>
            </a:r>
            <a:r>
              <a:rPr b="0" lang="en-US" sz="1000" spc="-1" strike="noStrike">
                <a:solidFill>
                  <a:srgbClr val="000000"/>
                </a:solidFill>
                <a:latin typeface="Arial"/>
              </a:rPr>
              <a:t>Modelo: Maneja datos y lógica de negocios.</a:t>
            </a:r>
            <a:endParaRPr b="0" lang="en-US" sz="1000" spc="-1" strike="noStrike">
              <a:solidFill>
                <a:srgbClr val="000000"/>
              </a:solidFill>
              <a:latin typeface="Arial"/>
            </a:endParaRPr>
          </a:p>
          <a:p>
            <a:r>
              <a:rPr b="0" lang="en-US" sz="1000" spc="-1" strike="noStrike">
                <a:solidFill>
                  <a:srgbClr val="000000"/>
                </a:solidFill>
                <a:latin typeface="Arial"/>
              </a:rPr>
              <a:t>    </a:t>
            </a:r>
            <a:r>
              <a:rPr b="0" lang="en-US" sz="1000" spc="-1" strike="noStrike">
                <a:solidFill>
                  <a:srgbClr val="000000"/>
                </a:solidFill>
                <a:latin typeface="Arial"/>
              </a:rPr>
              <a:t>Vista: Se encarga del diseño y presentación.</a:t>
            </a:r>
            <a:endParaRPr b="0" lang="en-US" sz="1000" spc="-1" strike="noStrike">
              <a:solidFill>
                <a:srgbClr val="000000"/>
              </a:solidFill>
              <a:latin typeface="Arial"/>
            </a:endParaRPr>
          </a:p>
          <a:p>
            <a:r>
              <a:rPr b="0" lang="en-US" sz="1000" spc="-1" strike="noStrike">
                <a:solidFill>
                  <a:srgbClr val="000000"/>
                </a:solidFill>
                <a:latin typeface="Arial"/>
              </a:rPr>
              <a:t>    </a:t>
            </a:r>
            <a:r>
              <a:rPr b="0" lang="en-US" sz="1000" spc="-1" strike="noStrike">
                <a:solidFill>
                  <a:srgbClr val="000000"/>
                </a:solidFill>
                <a:latin typeface="Arial"/>
              </a:rPr>
              <a:t>Controlador: Enruta comandos a los modelos y vistas.</a:t>
            </a:r>
            <a:endParaRPr b="0" lang="en-US" sz="1000" spc="-1" strike="noStrike">
              <a:solidFill>
                <a:srgbClr val="000000"/>
              </a:solidFill>
              <a:latin typeface="Arial"/>
            </a:endParaRPr>
          </a:p>
          <a:p>
            <a:r>
              <a:rPr b="0" lang="en-US" sz="1000" spc="-1" strike="noStrike">
                <a:solidFill>
                  <a:srgbClr val="000000"/>
                </a:solidFill>
                <a:latin typeface="Arial"/>
              </a:rPr>
              <a:t> </a:t>
            </a:r>
            <a:endParaRPr b="0" lang="en-US" sz="1000" spc="-1" strike="noStrike">
              <a:solidFill>
                <a:srgbClr val="000000"/>
              </a:solidFill>
              <a:latin typeface="Arial"/>
            </a:endParaRPr>
          </a:p>
        </p:txBody>
      </p:sp>
      <p:pic>
        <p:nvPicPr>
          <p:cNvPr id="76" name="" descr=""/>
          <p:cNvPicPr/>
          <p:nvPr/>
        </p:nvPicPr>
        <p:blipFill>
          <a:blip r:embed="rId2"/>
          <a:stretch/>
        </p:blipFill>
        <p:spPr>
          <a:xfrm>
            <a:off x="8484840" y="3494880"/>
            <a:ext cx="2979000" cy="23169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7" name="Rectángulo 3"/>
          <p:cNvSpPr/>
          <p:nvPr/>
        </p:nvSpPr>
        <p:spPr>
          <a:xfrm>
            <a:off x="943200" y="3953880"/>
            <a:ext cx="10745640" cy="96732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0" lang="es-ES_tradnl" sz="1600" spc="-1" strike="noStrike">
                <a:solidFill>
                  <a:schemeClr val="lt1"/>
                </a:solidFill>
                <a:latin typeface="Arial"/>
              </a:rPr>
              <a:t>Tres palabras: separación de preocupaciones (separation of concerns), o SoC para abreviar.</a:t>
            </a:r>
            <a:endParaRPr b="0" lang="en-US" sz="1600" spc="-1" strike="noStrike">
              <a:solidFill>
                <a:srgbClr val="000000"/>
              </a:solidFill>
              <a:latin typeface="Arial"/>
            </a:endParaRPr>
          </a:p>
          <a:p>
            <a:pPr defTabSz="914400">
              <a:lnSpc>
                <a:spcPct val="90000"/>
              </a:lnSpc>
            </a:pPr>
            <a:endParaRPr b="0" lang="en-US" sz="1600" spc="-1" strike="noStrike">
              <a:solidFill>
                <a:srgbClr val="000000"/>
              </a:solidFill>
              <a:latin typeface="Arial"/>
            </a:endParaRPr>
          </a:p>
          <a:p>
            <a:pPr defTabSz="914400">
              <a:lnSpc>
                <a:spcPct val="90000"/>
              </a:lnSpc>
            </a:pPr>
            <a:r>
              <a:rPr b="0" lang="es-ES_tradnl" sz="1600" spc="-1" strike="noStrike">
                <a:solidFill>
                  <a:schemeClr val="lt1"/>
                </a:solidFill>
                <a:latin typeface="Arial"/>
              </a:rPr>
              <a:t>El patrón MVC ayuda a dividir el código frontend y backend en componentes separados. De esta manera, es mucho más fácil administrar y hacer cambios a cualquiera de los lados sin que interfieran entre sí.</a:t>
            </a:r>
            <a:endParaRPr b="0" lang="en-US" sz="1600" spc="-1" strike="noStrike">
              <a:solidFill>
                <a:srgbClr val="000000"/>
              </a:solidFill>
              <a:latin typeface="Arial"/>
            </a:endParaRPr>
          </a:p>
        </p:txBody>
      </p:sp>
      <p:sp>
        <p:nvSpPr>
          <p:cNvPr id="78" name="CuadroTexto 4"/>
          <p:cNvSpPr/>
          <p:nvPr/>
        </p:nvSpPr>
        <p:spPr>
          <a:xfrm>
            <a:off x="2388600" y="1089000"/>
            <a:ext cx="7616520" cy="100404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s-CO" sz="6000" spc="-1" strike="noStrike">
                <a:solidFill>
                  <a:schemeClr val="lt1"/>
                </a:solidFill>
                <a:latin typeface="WORK SANS BOLD ROMAN"/>
              </a:rPr>
              <a:t>¿Por qué usar MVC?</a:t>
            </a:r>
            <a:endParaRPr b="0" lang="en-US" sz="6000" spc="-1" strike="noStrike">
              <a:solidFill>
                <a:srgbClr val="000000"/>
              </a:solidFill>
              <a:latin typeface="Arial"/>
            </a:endParaRPr>
          </a:p>
        </p:txBody>
      </p:sp>
      <p:cxnSp>
        <p:nvCxnSpPr>
          <p:cNvPr id="79" name="Conector recto 5"/>
          <p:cNvCxnSpPr/>
          <p:nvPr/>
        </p:nvCxnSpPr>
        <p:spPr>
          <a:xfrm>
            <a:off x="5013360" y="3555000"/>
            <a:ext cx="2247840" cy="360"/>
          </a:xfrm>
          <a:prstGeom prst="straightConnector1">
            <a:avLst/>
          </a:prstGeom>
          <a:ln w="12700">
            <a:solidFill>
              <a:srgbClr val="ffffff"/>
            </a:solidFill>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0" name="Título 1"/>
          <p:cNvSpPr/>
          <p:nvPr/>
        </p:nvSpPr>
        <p:spPr>
          <a:xfrm>
            <a:off x="964080" y="566280"/>
            <a:ext cx="2723040" cy="676080"/>
          </a:xfrm>
          <a:prstGeom prst="rect">
            <a:avLst/>
          </a:prstGeom>
          <a:noFill/>
          <a:ln w="0">
            <a:noFill/>
          </a:ln>
        </p:spPr>
        <p:style>
          <a:lnRef idx="0"/>
          <a:fillRef idx="0"/>
          <a:effectRef idx="0"/>
          <a:fontRef idx="minor"/>
        </p:style>
        <p:txBody>
          <a:bodyPr lIns="90000" rIns="90000" tIns="45000" bIns="45000" anchor="t">
            <a:noAutofit/>
          </a:bodyPr>
          <a:p>
            <a:pPr defTabSz="914400">
              <a:lnSpc>
                <a:spcPct val="90000"/>
              </a:lnSpc>
            </a:pPr>
            <a:r>
              <a:rPr b="1" lang="es-CO" sz="3600" spc="-1" strike="noStrike">
                <a:solidFill>
                  <a:srgbClr val="38aa00"/>
                </a:solidFill>
                <a:latin typeface="WORK SANS BOLD ROMAN"/>
              </a:rPr>
              <a:t>Ventajas</a:t>
            </a:r>
            <a:endParaRPr b="0" lang="en-US" sz="3600" spc="-1" strike="noStrike">
              <a:solidFill>
                <a:srgbClr val="000000"/>
              </a:solidFill>
              <a:latin typeface="Arial"/>
            </a:endParaRPr>
          </a:p>
        </p:txBody>
      </p:sp>
      <p:sp>
        <p:nvSpPr>
          <p:cNvPr id="81" name="CuadroTexto 2"/>
          <p:cNvSpPr/>
          <p:nvPr/>
        </p:nvSpPr>
        <p:spPr>
          <a:xfrm>
            <a:off x="418320" y="1131120"/>
            <a:ext cx="5573880" cy="4720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s-CO" sz="1600" spc="-1" strike="noStrike">
                <a:solidFill>
                  <a:schemeClr val="dk1"/>
                </a:solidFill>
                <a:latin typeface="Work Sans Light Roman"/>
              </a:rPr>
              <a:t>El uso del patrón MVC ofrece múltiples ventajas sobre otras maneras de desarrollar aplicaciones con interfaz de usuario, y en especial para la Web. </a:t>
            </a:r>
            <a:endParaRPr b="0" lang="en-US" sz="16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marL="343080" indent="-343080" defTabSz="914400">
              <a:lnSpc>
                <a:spcPct val="100000"/>
              </a:lnSpc>
              <a:buClr>
                <a:srgbClr val="000000"/>
              </a:buClr>
              <a:buFont typeface="Calibri Light"/>
              <a:buAutoNum type="arabicPeriod"/>
            </a:pPr>
            <a:r>
              <a:rPr b="0" lang="es-CO" sz="1600" spc="-1" strike="noStrike">
                <a:solidFill>
                  <a:schemeClr val="dk1"/>
                </a:solidFill>
                <a:latin typeface="Work Sans Light Roman"/>
              </a:rPr>
              <a:t>La clara separación de responsabilidades impuesta por el uso del patrón MVC hace que los componentes de nuestras aplicaciones tengan sus misiones bien definidas. Por lo tanto, nuestros sistemas serán más limpios, simples, más fácilmente mantenibles y, a la postre, más robustos.</a:t>
            </a:r>
            <a:endParaRPr b="0" lang="en-US" sz="1600" spc="-1" strike="noStrike">
              <a:solidFill>
                <a:srgbClr val="000000"/>
              </a:solidFill>
              <a:latin typeface="Arial"/>
            </a:endParaRPr>
          </a:p>
          <a:p>
            <a:pPr marL="343080" indent="-343080" defTabSz="914400">
              <a:lnSpc>
                <a:spcPct val="100000"/>
              </a:lnSpc>
              <a:buClr>
                <a:srgbClr val="000000"/>
              </a:buClr>
              <a:buFont typeface="Calibri Light"/>
              <a:buAutoNum type="arabicPeriod"/>
            </a:pPr>
            <a:r>
              <a:rPr b="0" lang="es-CO" sz="1600" spc="-1" strike="noStrike">
                <a:solidFill>
                  <a:schemeClr val="dk1"/>
                </a:solidFill>
                <a:latin typeface="Work Sans Light Roman"/>
              </a:rPr>
              <a:t>Mayor velocidad de desarrollo en equipo, que es consecuencia de lo anterior, ya que al estar separado en tres partes tan diferenciadas, diferentes programadores pueden ocuparse de cada parte en paralelo. Esto la hace ideal para el desarrollo de aplicaciones grandes.</a:t>
            </a:r>
            <a:endParaRPr b="0" lang="en-US" sz="1600" spc="-1" strike="noStrike">
              <a:solidFill>
                <a:srgbClr val="000000"/>
              </a:solidFill>
              <a:latin typeface="Arial"/>
            </a:endParaRPr>
          </a:p>
          <a:p>
            <a:pPr marL="343080" indent="-343080" defTabSz="914400">
              <a:lnSpc>
                <a:spcPct val="100000"/>
              </a:lnSpc>
              <a:buClr>
                <a:srgbClr val="000000"/>
              </a:buClr>
              <a:buFont typeface="Calibri Light"/>
              <a:buAutoNum type="arabicPeriod"/>
            </a:pPr>
            <a:r>
              <a:rPr b="0" lang="es-CO" sz="1600" spc="-1" strike="noStrike">
                <a:solidFill>
                  <a:schemeClr val="dk1"/>
                </a:solidFill>
                <a:latin typeface="Work Sans Light Roman"/>
              </a:rPr>
              <a:t>Múltiples vistas a partir del mismo modelo, pudiendo reaprovechar mucho mejor los desarrollos y asegurando consistencia entre ellas.</a:t>
            </a:r>
            <a:endParaRPr b="0" lang="en-US" sz="1600" spc="-1" strike="noStrike">
              <a:solidFill>
                <a:srgbClr val="000000"/>
              </a:solidFill>
              <a:latin typeface="Arial"/>
            </a:endParaRPr>
          </a:p>
        </p:txBody>
      </p:sp>
      <p:cxnSp>
        <p:nvCxnSpPr>
          <p:cNvPr id="82" name="Conector recto 3"/>
          <p:cNvCxnSpPr/>
          <p:nvPr/>
        </p:nvCxnSpPr>
        <p:spPr>
          <a:xfrm>
            <a:off x="1157400" y="2703960"/>
            <a:ext cx="1426320" cy="360"/>
          </a:xfrm>
          <a:prstGeom prst="straightConnector1">
            <a:avLst/>
          </a:prstGeom>
          <a:ln w="12700">
            <a:solidFill>
              <a:srgbClr val="4d4d4c"/>
            </a:solidFill>
          </a:ln>
        </p:spPr>
      </p:cxnSp>
      <p:pic>
        <p:nvPicPr>
          <p:cNvPr id="83" name="Imagen 8" descr=""/>
          <p:cNvPicPr/>
          <p:nvPr/>
        </p:nvPicPr>
        <p:blipFill>
          <a:blip r:embed="rId2"/>
          <a:srcRect l="13165" t="0" r="239" b="0"/>
          <a:stretch/>
        </p:blipFill>
        <p:spPr>
          <a:xfrm>
            <a:off x="6095880" y="0"/>
            <a:ext cx="6095520" cy="6857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4" name="Título 1"/>
          <p:cNvSpPr/>
          <p:nvPr/>
        </p:nvSpPr>
        <p:spPr>
          <a:xfrm>
            <a:off x="456120" y="416520"/>
            <a:ext cx="9815400" cy="741240"/>
          </a:xfrm>
          <a:prstGeom prst="rect">
            <a:avLst/>
          </a:prstGeom>
          <a:noFill/>
          <a:ln w="0">
            <a:noFill/>
          </a:ln>
        </p:spPr>
        <p:style>
          <a:lnRef idx="0"/>
          <a:fillRef idx="0"/>
          <a:effectRef idx="0"/>
          <a:fontRef idx="minor"/>
        </p:style>
        <p:txBody>
          <a:bodyPr lIns="90000" rIns="90000" tIns="45000" bIns="45000" anchor="t">
            <a:noAutofit/>
          </a:bodyPr>
          <a:p>
            <a:pPr defTabSz="914400">
              <a:lnSpc>
                <a:spcPct val="90000"/>
              </a:lnSpc>
              <a:tabLst>
                <a:tab algn="l" pos="0"/>
              </a:tabLst>
            </a:pPr>
            <a:r>
              <a:rPr b="1" lang="es-CO" sz="3600" spc="-1" strike="noStrike">
                <a:solidFill>
                  <a:srgbClr val="4d4d4c"/>
                </a:solidFill>
                <a:latin typeface="WORK SANS BOLD ROMAN"/>
              </a:rPr>
              <a:t>Para complementar</a:t>
            </a:r>
            <a:endParaRPr b="0" lang="en-US" sz="3600" spc="-1" strike="noStrike">
              <a:solidFill>
                <a:srgbClr val="000000"/>
              </a:solidFill>
              <a:latin typeface="Arial"/>
            </a:endParaRPr>
          </a:p>
        </p:txBody>
      </p:sp>
      <p:sp>
        <p:nvSpPr>
          <p:cNvPr id="85" name="CuadroTexto 2"/>
          <p:cNvSpPr/>
          <p:nvPr/>
        </p:nvSpPr>
        <p:spPr>
          <a:xfrm>
            <a:off x="456120" y="1297080"/>
            <a:ext cx="7700040" cy="334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s-CO" sz="1600" spc="-1" strike="noStrike">
                <a:solidFill>
                  <a:schemeClr val="dk1"/>
                </a:solidFill>
                <a:latin typeface="Work Sans Light Roman"/>
              </a:rPr>
              <a:t>https://www.youtube.com/watch?v=HrSan9-un_8&amp;t=354s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3784</TotalTime>
  <Application>LibreOffice/7.6.5.2$Linux_X86_64 LibreOffice_project/60$Build-2</Application>
  <AppVersion>15.0000</AppVersion>
  <Words>197</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2020-10-01T23:51:28Z</dcterms:created>
  <dc:creator>Jorge Enrique Pedraza Sanchez</dc:creator>
  <dc:description/>
  <dc:language>en-US</dc:language>
  <cp:lastModifiedBy/>
  <dcterms:modified xsi:type="dcterms:W3CDTF">2024-04-15T08:24:03Z</dcterms:modified>
  <cp:revision>64</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ActionId">
    <vt:lpwstr>8c6bc714-34a9-4b82-914e-50b1377a2da4</vt:lpwstr>
  </property>
  <property fmtid="{D5CDD505-2E9C-101B-9397-08002B2CF9AE}" pid="3" name="MSIP_Label_1299739c-ad3d-4908-806e-4d91151a6e13_ContentBits">
    <vt:lpwstr>0</vt:lpwstr>
  </property>
  <property fmtid="{D5CDD505-2E9C-101B-9397-08002B2CF9AE}" pid="4" name="MSIP_Label_1299739c-ad3d-4908-806e-4d91151a6e13_Enabled">
    <vt:lpwstr>true</vt:lpwstr>
  </property>
  <property fmtid="{D5CDD505-2E9C-101B-9397-08002B2CF9AE}" pid="5" name="MSIP_Label_1299739c-ad3d-4908-806e-4d91151a6e13_Method">
    <vt:lpwstr>Standard</vt:lpwstr>
  </property>
  <property fmtid="{D5CDD505-2E9C-101B-9397-08002B2CF9AE}" pid="6" name="MSIP_Label_1299739c-ad3d-4908-806e-4d91151a6e13_Name">
    <vt:lpwstr>All Employees (Unrestricted)</vt:lpwstr>
  </property>
  <property fmtid="{D5CDD505-2E9C-101B-9397-08002B2CF9AE}" pid="7" name="MSIP_Label_1299739c-ad3d-4908-806e-4d91151a6e13_SetDate">
    <vt:lpwstr>2022-08-12T19:17:55Z</vt:lpwstr>
  </property>
  <property fmtid="{D5CDD505-2E9C-101B-9397-08002B2CF9AE}" pid="8" name="MSIP_Label_1299739c-ad3d-4908-806e-4d91151a6e13_SiteId">
    <vt:lpwstr>cbc2c381-2f2e-4d93-91d1-506c9316ace7</vt:lpwstr>
  </property>
  <property fmtid="{D5CDD505-2E9C-101B-9397-08002B2CF9AE}" pid="9" name="PresentationFormat">
    <vt:lpwstr>Panorámica</vt:lpwstr>
  </property>
  <property fmtid="{D5CDD505-2E9C-101B-9397-08002B2CF9AE}" pid="10" name="Slides">
    <vt:i4>7</vt:i4>
  </property>
</Properties>
</file>