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1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0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3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81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32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07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07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47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79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8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9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1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8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8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4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2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DD9852-F408-42C3-AC1C-F6C753F601CB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9E42-3F06-4A7A-9CD2-D88299518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6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4CD9D-2FC5-4EA3-8C4A-78F261631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34362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GPS </a:t>
            </a:r>
            <a:r>
              <a:rPr lang="ko-KR" altLang="en-US" dirty="0"/>
              <a:t>정보가 없는 </a:t>
            </a:r>
            <a:br>
              <a:rPr lang="en-US" altLang="ko-KR" dirty="0"/>
            </a:br>
            <a:r>
              <a:rPr lang="ko-KR" altLang="en-US" dirty="0"/>
              <a:t>이미지추출하기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83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E019B36-3438-4F83-B24B-C261A369C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5535" y="2785145"/>
            <a:ext cx="4244829" cy="2777533"/>
          </a:xfrm>
        </p:spPr>
        <p:txBody>
          <a:bodyPr/>
          <a:lstStyle/>
          <a:p>
            <a:pPr>
              <a:buFont typeface="+mj-ea"/>
              <a:buAutoNum type="circleNumDbPlain"/>
            </a:pPr>
            <a:r>
              <a:rPr lang="ko-KR" altLang="en-US" dirty="0"/>
              <a:t>이미지 추출 폴더에 들어간다</a:t>
            </a: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en-US" altLang="ko-KR" dirty="0"/>
              <a:t>11, 12 </a:t>
            </a:r>
            <a:r>
              <a:rPr lang="ko-KR" altLang="en-US" dirty="0"/>
              <a:t>라는 파일 폴더가 있다</a:t>
            </a: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en-US" altLang="ko-KR" dirty="0"/>
              <a:t>Selection</a:t>
            </a:r>
            <a:r>
              <a:rPr lang="ko-KR" altLang="en-US" dirty="0"/>
              <a:t>이라는 실행파일이 있다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215804-ABFA-4309-81CA-61F4384B3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96" y="1403601"/>
            <a:ext cx="6579491" cy="49662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3E494A-EFE8-4CDE-BE29-5EBE52D33CA1}"/>
              </a:ext>
            </a:extLst>
          </p:cNvPr>
          <p:cNvSpPr txBox="1"/>
          <p:nvPr/>
        </p:nvSpPr>
        <p:spPr>
          <a:xfrm>
            <a:off x="361915" y="4042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이미지 정보 확인</a:t>
            </a:r>
          </a:p>
        </p:txBody>
      </p:sp>
    </p:spTree>
    <p:extLst>
      <p:ext uri="{BB962C8B-B14F-4D97-AF65-F5344CB8AC3E}">
        <p14:creationId xmlns:p14="http://schemas.microsoft.com/office/powerpoint/2010/main" val="140242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9E18330F-EEC0-4385-968E-166A325C7B2B}"/>
              </a:ext>
            </a:extLst>
          </p:cNvPr>
          <p:cNvGrpSpPr/>
          <p:nvPr/>
        </p:nvGrpSpPr>
        <p:grpSpPr>
          <a:xfrm>
            <a:off x="804085" y="1421523"/>
            <a:ext cx="10794226" cy="5436477"/>
            <a:chOff x="158276" y="353638"/>
            <a:chExt cx="12040255" cy="674675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23BC0B-F4BE-49E4-84BF-542F7DAE021A}"/>
                </a:ext>
              </a:extLst>
            </p:cNvPr>
            <p:cNvSpPr txBox="1"/>
            <p:nvPr/>
          </p:nvSpPr>
          <p:spPr>
            <a:xfrm>
              <a:off x="6733907" y="6298286"/>
              <a:ext cx="5464624" cy="802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Batang" panose="02030600000101010101" pitchFamily="18" charset="-127"/>
                  <a:ea typeface="Batang" panose="02030600000101010101" pitchFamily="18" charset="-127"/>
                </a:rPr>
                <a:t>☞ </a:t>
              </a:r>
              <a:r>
                <a:rPr lang="en-US" altLang="ko-KR" dirty="0"/>
                <a:t>LW11-1</a:t>
              </a:r>
              <a:r>
                <a:rPr lang="ko-KR" altLang="en-US" dirty="0"/>
                <a:t> 폴더안에 여러 이미지 파일이 있다</a:t>
              </a:r>
              <a:r>
                <a:rPr lang="en-US" altLang="ko-KR" dirty="0"/>
                <a:t>.</a:t>
              </a:r>
              <a:endParaRPr lang="ko-KR" altLang="en-US" dirty="0"/>
            </a:p>
            <a:p>
              <a:endParaRPr lang="ko-KR" altLang="en-US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4514A1A-9B8B-4101-998B-50325630A795}"/>
                </a:ext>
              </a:extLst>
            </p:cNvPr>
            <p:cNvGrpSpPr/>
            <p:nvPr/>
          </p:nvGrpSpPr>
          <p:grpSpPr>
            <a:xfrm>
              <a:off x="158276" y="353638"/>
              <a:ext cx="11318832" cy="5845826"/>
              <a:chOff x="158276" y="353638"/>
              <a:chExt cx="11318832" cy="584582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8FE836C-255A-4E87-8F93-60932E4C4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2191" y="353638"/>
                <a:ext cx="2501677" cy="200746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8F78B7C-0406-4E87-B4D6-41F2BA1B72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6106" y="1357370"/>
                <a:ext cx="3325565" cy="2663904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1ACD450-A550-471D-A66C-8F65749EB8D6}"/>
                  </a:ext>
                </a:extLst>
              </p:cNvPr>
              <p:cNvSpPr/>
              <p:nvPr/>
            </p:nvSpPr>
            <p:spPr>
              <a:xfrm>
                <a:off x="1107347" y="880845"/>
                <a:ext cx="1756521" cy="11744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5E88F44-ADF0-46E7-B2DF-C20FA0B79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7560" y="2636041"/>
                <a:ext cx="4359548" cy="3502802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AC6484-D7C8-4EC1-BF1C-E246006F1E6F}"/>
                  </a:ext>
                </a:extLst>
              </p:cNvPr>
              <p:cNvSpPr txBox="1"/>
              <p:nvPr/>
            </p:nvSpPr>
            <p:spPr>
              <a:xfrm>
                <a:off x="2863868" y="4162052"/>
                <a:ext cx="4524895" cy="802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☞ </a:t>
                </a:r>
                <a:r>
                  <a:rPr lang="en-US" altLang="ko-KR" dirty="0"/>
                  <a:t>11 </a:t>
                </a:r>
                <a:r>
                  <a:rPr lang="ko-KR" altLang="en-US" dirty="0"/>
                  <a:t>폴더안에</a:t>
                </a:r>
                <a:r>
                  <a:rPr lang="en-US" altLang="ko-KR" dirty="0"/>
                  <a:t>  LW11-1, LW11-2</a:t>
                </a:r>
              </a:p>
              <a:p>
                <a:r>
                  <a:rPr lang="en-US" altLang="ko-KR" dirty="0"/>
                  <a:t>     </a:t>
                </a:r>
                <a:r>
                  <a:rPr lang="ko-KR" altLang="en-US" dirty="0"/>
                  <a:t>폴더가 있다</a:t>
                </a:r>
                <a:r>
                  <a:rPr lang="en-US" altLang="ko-KR" dirty="0"/>
                  <a:t>.</a:t>
                </a: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CFDD0DF8-B880-4304-AFCC-5CD8A0909E02}"/>
                  </a:ext>
                </a:extLst>
              </p:cNvPr>
              <p:cNvCxnSpPr/>
              <p:nvPr/>
            </p:nvCxnSpPr>
            <p:spPr>
              <a:xfrm>
                <a:off x="2863868" y="864066"/>
                <a:ext cx="402238" cy="49330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17A50F56-F349-4E2D-A6F9-0EA44FDB9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868" y="1015070"/>
                <a:ext cx="402238" cy="300620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0247285-2B16-451A-B33A-8C066A37346A}"/>
                  </a:ext>
                </a:extLst>
              </p:cNvPr>
              <p:cNvSpPr/>
              <p:nvPr/>
            </p:nvSpPr>
            <p:spPr>
              <a:xfrm>
                <a:off x="3266106" y="1357370"/>
                <a:ext cx="3325565" cy="266390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221C3A2-B17B-4483-B0C7-F563E38BAC4E}"/>
                  </a:ext>
                </a:extLst>
              </p:cNvPr>
              <p:cNvSpPr/>
              <p:nvPr/>
            </p:nvSpPr>
            <p:spPr>
              <a:xfrm>
                <a:off x="4279783" y="2090257"/>
                <a:ext cx="2311888" cy="132825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D699AD9B-02D4-4A36-9DB8-5BAC0FED5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1671" y="2090257"/>
                <a:ext cx="525889" cy="54578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02F6DF85-1A9E-4F37-A7D2-35142D2E4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1671" y="2223082"/>
                <a:ext cx="525889" cy="397638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C7F1E19-7E6E-4399-867E-E4DAEF509131}"/>
                  </a:ext>
                </a:extLst>
              </p:cNvPr>
              <p:cNvSpPr/>
              <p:nvPr/>
            </p:nvSpPr>
            <p:spPr>
              <a:xfrm>
                <a:off x="7117560" y="2636041"/>
                <a:ext cx="4359548" cy="3502802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3D2E73-8898-42DC-BD2D-674D536A28F6}"/>
                  </a:ext>
                </a:extLst>
              </p:cNvPr>
              <p:cNvSpPr txBox="1"/>
              <p:nvPr/>
            </p:nvSpPr>
            <p:spPr>
              <a:xfrm>
                <a:off x="158276" y="2502509"/>
                <a:ext cx="2909507" cy="458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Batang" panose="02030600000101010101" pitchFamily="18" charset="-127"/>
                    <a:ea typeface="Batang" panose="02030600000101010101" pitchFamily="18" charset="-127"/>
                  </a:rPr>
                  <a:t>☞</a:t>
                </a:r>
                <a:r>
                  <a:rPr lang="en-US" altLang="ko-KR" dirty="0"/>
                  <a:t>11 </a:t>
                </a:r>
                <a:r>
                  <a:rPr lang="ko-KR" altLang="en-US" dirty="0"/>
                  <a:t>파일 폴더를 연다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FAB6A78-E83D-4B13-86F1-79ED0D380A56}"/>
              </a:ext>
            </a:extLst>
          </p:cNvPr>
          <p:cNvSpPr txBox="1"/>
          <p:nvPr/>
        </p:nvSpPr>
        <p:spPr>
          <a:xfrm>
            <a:off x="361915" y="4042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이미지 정보 확인</a:t>
            </a:r>
          </a:p>
        </p:txBody>
      </p:sp>
    </p:spTree>
    <p:extLst>
      <p:ext uri="{BB962C8B-B14F-4D97-AF65-F5344CB8AC3E}">
        <p14:creationId xmlns:p14="http://schemas.microsoft.com/office/powerpoint/2010/main" val="372742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A1D979FA-521C-4BE2-8542-26B76B4003B6}"/>
              </a:ext>
            </a:extLst>
          </p:cNvPr>
          <p:cNvGrpSpPr/>
          <p:nvPr/>
        </p:nvGrpSpPr>
        <p:grpSpPr>
          <a:xfrm>
            <a:off x="1001168" y="404228"/>
            <a:ext cx="10828917" cy="6172742"/>
            <a:chOff x="590106" y="180993"/>
            <a:chExt cx="11518070" cy="649356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A5041C9-CADA-4536-BB34-6719FA371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106" y="1507858"/>
              <a:ext cx="2755702" cy="384228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3B2CF3-55FA-4526-B06E-039106D9E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0363" y="183442"/>
              <a:ext cx="2273423" cy="313481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3C24804-0627-4B96-808C-A009D7769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0363" y="3526743"/>
              <a:ext cx="2273422" cy="314781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151FBA5-9970-4D35-8D7D-7016EA103FCB}"/>
                </a:ext>
              </a:extLst>
            </p:cNvPr>
            <p:cNvSpPr/>
            <p:nvPr/>
          </p:nvSpPr>
          <p:spPr>
            <a:xfrm>
              <a:off x="1300294" y="2122415"/>
              <a:ext cx="813732" cy="838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BAF5E96-849B-4C7D-ACDC-B35C1AE0CB8D}"/>
                </a:ext>
              </a:extLst>
            </p:cNvPr>
            <p:cNvSpPr/>
            <p:nvPr/>
          </p:nvSpPr>
          <p:spPr>
            <a:xfrm>
              <a:off x="1300294" y="2383872"/>
              <a:ext cx="813732" cy="838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D0809A8-749E-4C2B-8E1D-060528E29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4026" y="183442"/>
              <a:ext cx="2966337" cy="19365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61B4261-86E0-4C2A-BCB5-B0F3B5C828F1}"/>
                </a:ext>
              </a:extLst>
            </p:cNvPr>
            <p:cNvCxnSpPr>
              <a:cxnSpLocks/>
            </p:cNvCxnSpPr>
            <p:nvPr/>
          </p:nvCxnSpPr>
          <p:spPr>
            <a:xfrm>
              <a:off x="2114025" y="2206305"/>
              <a:ext cx="2966338" cy="11119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35CB4E2-B52A-44FB-9B49-7DCBBA02FE7D}"/>
                </a:ext>
              </a:extLst>
            </p:cNvPr>
            <p:cNvCxnSpPr>
              <a:cxnSpLocks/>
            </p:cNvCxnSpPr>
            <p:nvPr/>
          </p:nvCxnSpPr>
          <p:spPr>
            <a:xfrm>
              <a:off x="2114026" y="2383872"/>
              <a:ext cx="2966337" cy="11558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6948947-DCF3-428A-930A-5C2C63417168}"/>
                </a:ext>
              </a:extLst>
            </p:cNvPr>
            <p:cNvCxnSpPr>
              <a:cxnSpLocks/>
            </p:cNvCxnSpPr>
            <p:nvPr/>
          </p:nvCxnSpPr>
          <p:spPr>
            <a:xfrm>
              <a:off x="2114026" y="2476120"/>
              <a:ext cx="2966337" cy="419843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9956D0-BF56-4673-B764-FF4431AEE1C8}"/>
                </a:ext>
              </a:extLst>
            </p:cNvPr>
            <p:cNvSpPr/>
            <p:nvPr/>
          </p:nvSpPr>
          <p:spPr>
            <a:xfrm>
              <a:off x="5080363" y="180993"/>
              <a:ext cx="2273422" cy="313481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0EB9C3-4F67-4EB3-8907-1307694896AD}"/>
                </a:ext>
              </a:extLst>
            </p:cNvPr>
            <p:cNvSpPr/>
            <p:nvPr/>
          </p:nvSpPr>
          <p:spPr>
            <a:xfrm>
              <a:off x="5080363" y="3524294"/>
              <a:ext cx="2273422" cy="313481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03D1FD-A474-4F0F-B59E-0EFA8DC840B5}"/>
                </a:ext>
              </a:extLst>
            </p:cNvPr>
            <p:cNvSpPr txBox="1"/>
            <p:nvPr/>
          </p:nvSpPr>
          <p:spPr>
            <a:xfrm>
              <a:off x="7507236" y="3062629"/>
              <a:ext cx="46009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altLang="ko-KR" dirty="0"/>
                <a:t>jpg</a:t>
              </a:r>
              <a:r>
                <a:rPr lang="ko-KR" altLang="en-US" dirty="0"/>
                <a:t>파일의 속성을 들어간다</a:t>
              </a:r>
              <a:r>
                <a:rPr lang="en-US" altLang="ko-KR" dirty="0"/>
                <a:t>.</a:t>
              </a:r>
            </a:p>
            <a:p>
              <a:pPr marL="342900" indent="-342900">
                <a:buFont typeface="+mj-ea"/>
                <a:buAutoNum type="circleNumDbPlain"/>
              </a:pPr>
              <a:r>
                <a:rPr lang="ko-KR" altLang="en-US" dirty="0" err="1"/>
                <a:t>자세히를</a:t>
              </a:r>
              <a:r>
                <a:rPr lang="ko-KR" altLang="en-US" dirty="0"/>
                <a:t> 누르면 </a:t>
              </a:r>
              <a:r>
                <a:rPr lang="en-US" altLang="ko-KR" dirty="0"/>
                <a:t>GPS</a:t>
              </a:r>
              <a:r>
                <a:rPr lang="ko-KR" altLang="en-US" dirty="0"/>
                <a:t>정보를 볼 수 있다</a:t>
              </a:r>
              <a:r>
                <a:rPr lang="en-US" altLang="ko-KR" dirty="0"/>
                <a:t>.</a:t>
              </a:r>
            </a:p>
            <a:p>
              <a:pPr marL="342900" indent="-342900">
                <a:buFont typeface="+mj-ea"/>
                <a:buAutoNum type="circleNumDbPlain"/>
              </a:pPr>
              <a:endParaRPr lang="en-US" altLang="ko-KR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5AC9D0E-8E9D-422D-85D6-A4BBBA7A4DC0}"/>
                </a:ext>
              </a:extLst>
            </p:cNvPr>
            <p:cNvSpPr/>
            <p:nvPr/>
          </p:nvSpPr>
          <p:spPr>
            <a:xfrm>
              <a:off x="5226341" y="2142684"/>
              <a:ext cx="1895912" cy="35615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C1F7860-C6EC-4506-B003-99EA45730276}"/>
                </a:ext>
              </a:extLst>
            </p:cNvPr>
            <p:cNvSpPr/>
            <p:nvPr/>
          </p:nvSpPr>
          <p:spPr>
            <a:xfrm>
              <a:off x="5226341" y="4791840"/>
              <a:ext cx="1895912" cy="35615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2D62C7-1C6E-435E-A877-100638B32316}"/>
                </a:ext>
              </a:extLst>
            </p:cNvPr>
            <p:cNvSpPr txBox="1"/>
            <p:nvPr/>
          </p:nvSpPr>
          <p:spPr>
            <a:xfrm>
              <a:off x="6636006" y="2148751"/>
              <a:ext cx="3441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accent2"/>
                  </a:solidFill>
                </a:rPr>
                <a:t>잘못된 정보를 가지고 있는 사진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D07F5E-C9C3-40FE-89FE-D437D4941EDB}"/>
                </a:ext>
              </a:extLst>
            </p:cNvPr>
            <p:cNvSpPr txBox="1"/>
            <p:nvPr/>
          </p:nvSpPr>
          <p:spPr>
            <a:xfrm>
              <a:off x="6814918" y="4791840"/>
              <a:ext cx="3441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2"/>
                  </a:solidFill>
                </a:rPr>
                <a:t>올바른 정보를 가지고 있는 사진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EE9DA56-49DD-4036-8A8E-F9D0E6EA00AB}"/>
                </a:ext>
              </a:extLst>
            </p:cNvPr>
            <p:cNvSpPr/>
            <p:nvPr/>
          </p:nvSpPr>
          <p:spPr>
            <a:xfrm>
              <a:off x="2114025" y="5226340"/>
              <a:ext cx="1231783" cy="13215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B8DB66C-5C10-4B84-8AF3-92AC8A7DED5B}"/>
                </a:ext>
              </a:extLst>
            </p:cNvPr>
            <p:cNvGrpSpPr/>
            <p:nvPr/>
          </p:nvGrpSpPr>
          <p:grpSpPr>
            <a:xfrm>
              <a:off x="1870227" y="5184697"/>
              <a:ext cx="195459" cy="226641"/>
              <a:chOff x="792760" y="4109978"/>
              <a:chExt cx="195459" cy="22664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1B5B918-7503-4AFF-847E-DB700F66F72B}"/>
                  </a:ext>
                </a:extLst>
              </p:cNvPr>
              <p:cNvSpPr/>
              <p:nvPr/>
            </p:nvSpPr>
            <p:spPr>
              <a:xfrm>
                <a:off x="792760" y="4118138"/>
                <a:ext cx="195459" cy="19204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48D041-6FCF-4874-AB21-2818C2C1D966}"/>
                  </a:ext>
                </a:extLst>
              </p:cNvPr>
              <p:cNvSpPr txBox="1"/>
              <p:nvPr/>
            </p:nvSpPr>
            <p:spPr>
              <a:xfrm>
                <a:off x="792760" y="4109978"/>
                <a:ext cx="136048" cy="226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rgbClr val="FFC000"/>
                    </a:solidFill>
                  </a:rPr>
                  <a:t>1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5F80C2-90EE-4380-B827-6BF6094CB563}"/>
                </a:ext>
              </a:extLst>
            </p:cNvPr>
            <p:cNvGrpSpPr/>
            <p:nvPr/>
          </p:nvGrpSpPr>
          <p:grpSpPr>
            <a:xfrm>
              <a:off x="5486495" y="317304"/>
              <a:ext cx="177705" cy="203396"/>
              <a:chOff x="792760" y="4109978"/>
              <a:chExt cx="195459" cy="215444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191DF39-FB71-45E6-B2D1-4972291F4AA2}"/>
                  </a:ext>
                </a:extLst>
              </p:cNvPr>
              <p:cNvSpPr/>
              <p:nvPr/>
            </p:nvSpPr>
            <p:spPr>
              <a:xfrm>
                <a:off x="792760" y="4118138"/>
                <a:ext cx="195459" cy="19204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03A3BC-6157-4D07-9D82-52170FAD6852}"/>
                  </a:ext>
                </a:extLst>
              </p:cNvPr>
              <p:cNvSpPr txBox="1"/>
              <p:nvPr/>
            </p:nvSpPr>
            <p:spPr>
              <a:xfrm>
                <a:off x="792760" y="4109978"/>
                <a:ext cx="1360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rgbClr val="FFC000"/>
                    </a:solidFill>
                  </a:rPr>
                  <a:t>2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4EEEB31-60FD-4B13-9C4D-542CC8AA4D6C}"/>
                </a:ext>
              </a:extLst>
            </p:cNvPr>
            <p:cNvSpPr/>
            <p:nvPr/>
          </p:nvSpPr>
          <p:spPr>
            <a:xfrm>
              <a:off x="5638800" y="374650"/>
              <a:ext cx="255295" cy="1016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6BC5E6F-8E83-4606-80A8-DCB9F51BD3FB}"/>
              </a:ext>
            </a:extLst>
          </p:cNvPr>
          <p:cNvSpPr txBox="1"/>
          <p:nvPr/>
        </p:nvSpPr>
        <p:spPr>
          <a:xfrm>
            <a:off x="361915" y="40422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이미지 정보 확인</a:t>
            </a:r>
          </a:p>
        </p:txBody>
      </p:sp>
    </p:spTree>
    <p:extLst>
      <p:ext uri="{BB962C8B-B14F-4D97-AF65-F5344CB8AC3E}">
        <p14:creationId xmlns:p14="http://schemas.microsoft.com/office/powerpoint/2010/main" val="253731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F59A70-1A38-447C-A187-C14A60F568BD}"/>
              </a:ext>
            </a:extLst>
          </p:cNvPr>
          <p:cNvSpPr txBox="1"/>
          <p:nvPr/>
        </p:nvSpPr>
        <p:spPr>
          <a:xfrm>
            <a:off x="435315" y="628500"/>
            <a:ext cx="4723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프로그램 사용방법 </a:t>
            </a:r>
            <a:endParaRPr lang="ko-KR" altLang="en-US" sz="4000" kern="0" spc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br>
              <a:rPr lang="en-US" altLang="ko-KR" sz="4000" dirty="0"/>
            </a:b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E1A590-51B8-4DC8-A0B3-AEE44000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15" y="1927501"/>
            <a:ext cx="3443555" cy="2770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4C739F-459A-4808-94D7-9806522CDCEC}"/>
              </a:ext>
            </a:extLst>
          </p:cNvPr>
          <p:cNvSpPr txBox="1"/>
          <p:nvPr/>
        </p:nvSpPr>
        <p:spPr>
          <a:xfrm>
            <a:off x="459462" y="4936839"/>
            <a:ext cx="311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☞</a:t>
            </a:r>
            <a:r>
              <a:rPr lang="en-US" altLang="ko-KR" dirty="0"/>
              <a:t>Selection.exe</a:t>
            </a:r>
            <a:r>
              <a:rPr lang="ko-KR" altLang="en-US" dirty="0"/>
              <a:t> 파일을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  더블 클릭을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74516D-C900-4CB3-A529-00DAA9B9E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3" y="1927501"/>
            <a:ext cx="3433065" cy="2770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BCFAB-8D1A-4EAE-BAFA-2B3FF2A3C2EB}"/>
              </a:ext>
            </a:extLst>
          </p:cNvPr>
          <p:cNvSpPr txBox="1"/>
          <p:nvPr/>
        </p:nvSpPr>
        <p:spPr>
          <a:xfrm>
            <a:off x="4341775" y="5075338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en-US" altLang="ko-KR" dirty="0" err="1"/>
              <a:t>nonGPS</a:t>
            </a:r>
            <a:r>
              <a:rPr lang="ko-KR" altLang="en-US" dirty="0"/>
              <a:t>라는 파일이 생겼다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BDE0C1F-2313-481E-BF4E-B47C35F31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495" y="1927501"/>
            <a:ext cx="3447927" cy="277033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E98AA6-F62F-4627-99F8-847568DCC428}"/>
              </a:ext>
            </a:extLst>
          </p:cNvPr>
          <p:cNvSpPr/>
          <p:nvPr/>
        </p:nvSpPr>
        <p:spPr>
          <a:xfrm>
            <a:off x="5304404" y="2927836"/>
            <a:ext cx="2405694" cy="1281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5C30FAB-3D0A-4DD3-8E1C-5AC7E7C77201}"/>
              </a:ext>
            </a:extLst>
          </p:cNvPr>
          <p:cNvCxnSpPr>
            <a:cxnSpLocks/>
          </p:cNvCxnSpPr>
          <p:nvPr/>
        </p:nvCxnSpPr>
        <p:spPr>
          <a:xfrm flipV="1">
            <a:off x="7710098" y="1927501"/>
            <a:ext cx="553397" cy="100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E906EF0-000C-4825-986D-80BADA181EE1}"/>
              </a:ext>
            </a:extLst>
          </p:cNvPr>
          <p:cNvCxnSpPr>
            <a:cxnSpLocks/>
          </p:cNvCxnSpPr>
          <p:nvPr/>
        </p:nvCxnSpPr>
        <p:spPr>
          <a:xfrm>
            <a:off x="7710097" y="3056023"/>
            <a:ext cx="553398" cy="164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47141E-8F0C-4BC8-AA7B-007495F59471}"/>
              </a:ext>
            </a:extLst>
          </p:cNvPr>
          <p:cNvSpPr/>
          <p:nvPr/>
        </p:nvSpPr>
        <p:spPr>
          <a:xfrm>
            <a:off x="8263495" y="1927501"/>
            <a:ext cx="3447927" cy="27703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EA1551-9FF9-492F-879A-61E6569DC3C6}"/>
              </a:ext>
            </a:extLst>
          </p:cNvPr>
          <p:cNvSpPr txBox="1"/>
          <p:nvPr/>
        </p:nvSpPr>
        <p:spPr>
          <a:xfrm>
            <a:off x="8775618" y="4936838"/>
            <a:ext cx="266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en-US" altLang="ko-KR" dirty="0" err="1"/>
              <a:t>nonGPS</a:t>
            </a:r>
            <a:r>
              <a:rPr lang="ko-KR" altLang="en-US" dirty="0"/>
              <a:t>라는 파일에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이미지가</a:t>
            </a:r>
            <a:r>
              <a:rPr lang="en-US" altLang="ko-KR" dirty="0"/>
              <a:t> </a:t>
            </a:r>
            <a:r>
              <a:rPr lang="ko-KR" altLang="en-US" dirty="0"/>
              <a:t>들어왔다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15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0C37EE4-3CDE-4F3E-A7C9-9107B37A2D03}"/>
              </a:ext>
            </a:extLst>
          </p:cNvPr>
          <p:cNvSpPr/>
          <p:nvPr/>
        </p:nvSpPr>
        <p:spPr>
          <a:xfrm>
            <a:off x="1984679" y="6092993"/>
            <a:ext cx="1916201" cy="1484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5712F95-5C87-4CCE-A91D-83F0F920E17B}"/>
              </a:ext>
            </a:extLst>
          </p:cNvPr>
          <p:cNvGrpSpPr/>
          <p:nvPr/>
        </p:nvGrpSpPr>
        <p:grpSpPr>
          <a:xfrm>
            <a:off x="674556" y="1203962"/>
            <a:ext cx="8846950" cy="5334424"/>
            <a:chOff x="681416" y="535285"/>
            <a:chExt cx="9457265" cy="57061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086ABFA-CA31-4320-8DFC-FBBFE8A4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416" y="535287"/>
              <a:ext cx="3520929" cy="570612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D033465-6950-4A34-8579-A52F25720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590" y="535286"/>
              <a:ext cx="2836985" cy="3944435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38AFE79-14BD-4E0B-872B-0A28B7ADE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0880" y="535286"/>
              <a:ext cx="1128710" cy="55577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11F5FDD-24E0-4229-937F-B693D13B0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0880" y="4479721"/>
              <a:ext cx="1128710" cy="176168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B834B4-97D2-401E-BBD7-0B7243F57B97}"/>
                </a:ext>
              </a:extLst>
            </p:cNvPr>
            <p:cNvSpPr/>
            <p:nvPr/>
          </p:nvSpPr>
          <p:spPr>
            <a:xfrm>
              <a:off x="5029590" y="535285"/>
              <a:ext cx="2836985" cy="394443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00C9A3-8383-4156-8425-8DAE33241017}"/>
                </a:ext>
              </a:extLst>
            </p:cNvPr>
            <p:cNvSpPr txBox="1"/>
            <p:nvPr/>
          </p:nvSpPr>
          <p:spPr>
            <a:xfrm>
              <a:off x="5029590" y="4714233"/>
              <a:ext cx="5109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Batang" panose="02030600000101010101" pitchFamily="18" charset="-127"/>
                  <a:ea typeface="Batang" panose="02030600000101010101" pitchFamily="18" charset="-127"/>
                </a:rPr>
                <a:t>☞ </a:t>
              </a:r>
              <a:r>
                <a:rPr lang="ko-KR" altLang="en-US" dirty="0"/>
                <a:t>이미지 파일의 속성에 들어가서 </a:t>
              </a:r>
              <a:r>
                <a:rPr lang="en-US" altLang="ko-KR" dirty="0"/>
                <a:t>GPS</a:t>
              </a:r>
              <a:r>
                <a:rPr lang="ko-KR" altLang="en-US" dirty="0"/>
                <a:t>정보가 </a:t>
              </a:r>
              <a:endParaRPr lang="en-US" altLang="ko-KR" dirty="0"/>
            </a:p>
            <a:p>
              <a:r>
                <a:rPr lang="en-US" altLang="ko-KR" dirty="0"/>
                <a:t>     0</a:t>
              </a:r>
              <a:r>
                <a:rPr lang="ko-KR" altLang="en-US" dirty="0"/>
                <a:t>인 이미지가 제대로 들어갔는지 확인해본다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EA952B-2F23-43D9-9500-F2ECF0F634C8}"/>
                </a:ext>
              </a:extLst>
            </p:cNvPr>
            <p:cNvSpPr/>
            <p:nvPr/>
          </p:nvSpPr>
          <p:spPr>
            <a:xfrm>
              <a:off x="5192785" y="3254929"/>
              <a:ext cx="2382474" cy="46978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C4DB47F-05EE-48E3-A98C-254DC305BB9C}"/>
              </a:ext>
            </a:extLst>
          </p:cNvPr>
          <p:cNvSpPr txBox="1"/>
          <p:nvPr/>
        </p:nvSpPr>
        <p:spPr>
          <a:xfrm>
            <a:off x="435315" y="437912"/>
            <a:ext cx="4723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정상 작동유무 확인</a:t>
            </a:r>
            <a:br>
              <a:rPr lang="en-US" altLang="ko-KR" sz="3200" dirty="0"/>
            </a:b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3900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126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Batang</vt:lpstr>
      <vt:lpstr>Arial</vt:lpstr>
      <vt:lpstr>Century Gothic</vt:lpstr>
      <vt:lpstr>Wingdings 3</vt:lpstr>
      <vt:lpstr>이온</vt:lpstr>
      <vt:lpstr>GPS 정보가 없는  이미지추출하기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정보가 없는  이미지추출하기 </dc:title>
  <dc:creator>user</dc:creator>
  <cp:lastModifiedBy>user</cp:lastModifiedBy>
  <cp:revision>2</cp:revision>
  <dcterms:created xsi:type="dcterms:W3CDTF">2021-07-30T04:00:31Z</dcterms:created>
  <dcterms:modified xsi:type="dcterms:W3CDTF">2021-07-30T05:21:56Z</dcterms:modified>
</cp:coreProperties>
</file>