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EDBB7-7E39-4139-B044-DFF6FAC8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9C4EA7-812A-41EC-9A84-9F8DF67B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67ED5-4807-4D11-A399-77DF9589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83B-7157-4C56-82BC-3F8CA46A39A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2592F-9B54-4133-A63D-5ED04E83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C01FE-976E-4677-BF89-171FD204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D4E-6471-4BC2-BD86-47592014E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44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963DC-A42E-4174-9A85-F796741D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BBC231-E333-4A59-B79D-CBB3A362F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AFEAC-9FE2-4560-95A4-D6A61B1C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83B-7157-4C56-82BC-3F8CA46A39A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97A22-E4E4-4B9D-824A-2337C781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406D-D674-4D76-A606-2A9DC642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D4E-6471-4BC2-BD86-47592014E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1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9D4988-98F6-47CB-B4C5-FFC297F63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49C73-EFA0-4B24-AA9E-093BF31E3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ACD73-4043-403E-B8B8-BA3181DE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83B-7157-4C56-82BC-3F8CA46A39A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0D435-D1B2-43B0-8DEA-C6624EA0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2D00C-5AD0-44D0-B30C-A8DD7B3E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D4E-6471-4BC2-BD86-47592014E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091E8-2DCD-4B9E-944A-2E28D290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7098F-2878-4068-A50F-3FA775E8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A9E78-52E7-437B-B4CE-590B9382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83B-7157-4C56-82BC-3F8CA46A39A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B9482-A0EA-4301-91B0-E2B8FBBC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B08E7-7267-472C-A1BB-CC3B5EE1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D4E-6471-4BC2-BD86-47592014E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61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6622C-1FCA-4660-9AE9-9406CE5B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4E953-C048-476B-B231-BF587775B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BC1C0-66BD-4C8A-ABF2-48A4CE04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83B-7157-4C56-82BC-3F8CA46A39A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B91D0-F88C-4EF1-9599-5C5631D4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EBC50-1BF2-4678-A04E-9FFB19B0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D4E-6471-4BC2-BD86-47592014E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0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E2874-D23D-4607-B4F5-93301800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C7192-1855-47EE-A0D2-9D3E88D24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240AF3-B425-43E1-88E8-047B857C9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5DBC5-08FD-4535-B7CB-C82DC7CD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83B-7157-4C56-82BC-3F8CA46A39A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2FDA3C-353B-41F8-ABD0-FC2E754E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CB17BB-E4CD-476D-817E-7E327CC2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D4E-6471-4BC2-BD86-47592014E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9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2B228-68F9-430C-8CF7-B77A2F24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1EC4F-AC3F-4188-9379-C073FB7A4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1FB47-2E6C-46F8-8CA1-8435433DD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7188CB-C60A-46B7-BA43-4AB6AEC46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5462C-B3F8-4910-932B-252CE9FB2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0DA423-AF52-42D5-83AA-31B17D80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83B-7157-4C56-82BC-3F8CA46A39A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1A3A79-545B-4123-A719-D8561013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BA8B18-01BF-47CC-BC41-D90774F8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D4E-6471-4BC2-BD86-47592014E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2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2DA66-BC8B-40BC-926E-A14CEAD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4E276C-BA86-4D49-A88F-9A672570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83B-7157-4C56-82BC-3F8CA46A39A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08AD11-A8AA-4902-B098-946AD788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9A0852-19B2-4CBF-91F7-D91BB22F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D4E-6471-4BC2-BD86-47592014E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44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EA7277-B362-4A4D-931F-B654DD68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83B-7157-4C56-82BC-3F8CA46A39A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D446D4-C753-4AEC-8A5B-372B96D8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3C5110-C5B7-45EC-8DAD-7B04F3CF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D4E-6471-4BC2-BD86-47592014E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0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381E-8E19-424A-9B4A-E4F0E57E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25908-98BB-49E6-B283-FE3BAD43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F3399-2405-495B-9B71-B3A87C122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914CF-9F56-4983-AC88-644169A1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83B-7157-4C56-82BC-3F8CA46A39A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DF4A2-2988-44B8-9D8C-12351FF1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A63B57-2E74-4AE5-8DEA-8EEA4D79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D4E-6471-4BC2-BD86-47592014E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42C6A-C605-492D-9CDD-71C488D0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5DA923-25EB-4539-9441-07804CCBE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948A93-0839-4472-9790-618C2EFEF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E8202-0F75-4D0F-8F4E-A68447DC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83B-7157-4C56-82BC-3F8CA46A39A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D63942-4B35-4EB8-9878-0A003390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4E38E-0F44-4898-98F7-16715A3A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D4E-6471-4BC2-BD86-47592014E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9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EE12C0-3D9E-4AF5-AE8E-B8166A60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2CC1A-A410-4EF2-8EBD-899B1F51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CB5DF-DCF7-4430-A25D-1C28A38A4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A83B-7157-4C56-82BC-3F8CA46A39A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D39AE-C000-4455-8C9F-E1C4F3E90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CC4FF-30DE-400D-983F-AE93502F2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FBD4E-6471-4BC2-BD86-47592014E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8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0887F91-862E-435A-A36A-315334E99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95410"/>
              </p:ext>
            </p:extLst>
          </p:nvPr>
        </p:nvGraphicFramePr>
        <p:xfrm>
          <a:off x="0" y="74427"/>
          <a:ext cx="12192000" cy="661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6910306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008730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70986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999971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49254626"/>
                    </a:ext>
                  </a:extLst>
                </a:gridCol>
              </a:tblGrid>
              <a:tr h="826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OSI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OSI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No.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Sample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136848"/>
                  </a:ext>
                </a:extLst>
              </a:tr>
              <a:tr h="826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FTP, SSH, Telnet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170007"/>
                  </a:ext>
                </a:extLst>
              </a:tr>
              <a:tr h="826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311487"/>
                  </a:ext>
                </a:extLst>
              </a:tr>
              <a:tr h="826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931201"/>
                  </a:ext>
                </a:extLst>
              </a:tr>
              <a:tr h="826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145235"/>
                  </a:ext>
                </a:extLst>
              </a:tr>
              <a:tr h="826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IP(IPv4)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37457"/>
                  </a:ext>
                </a:extLst>
              </a:tr>
              <a:tr h="826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087709"/>
                  </a:ext>
                </a:extLst>
              </a:tr>
              <a:tr h="826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083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6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49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yejin</dc:creator>
  <cp:lastModifiedBy>Lee yejin</cp:lastModifiedBy>
  <cp:revision>1</cp:revision>
  <dcterms:created xsi:type="dcterms:W3CDTF">2021-07-22T07:46:12Z</dcterms:created>
  <dcterms:modified xsi:type="dcterms:W3CDTF">2021-07-22T08:28:25Z</dcterms:modified>
</cp:coreProperties>
</file>