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58" r:id="rId5"/>
    <p:sldId id="262" r:id="rId6"/>
    <p:sldId id="266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4D89D-0D29-4E06-A0D4-7DAF85337726}" v="206" dt="2023-03-22T00:58:10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5039" autoAdjust="0"/>
  </p:normalViewPr>
  <p:slideViewPr>
    <p:cSldViewPr snapToGrid="0">
      <p:cViewPr>
        <p:scale>
          <a:sx n="59" d="100"/>
          <a:sy n="59" d="100"/>
        </p:scale>
        <p:origin x="7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gneshwar Rao Ginjupalli" userId="6bc5bc4fb4b41c73" providerId="LiveId" clId="{1AA4D89D-0D29-4E06-A0D4-7DAF85337726}"/>
    <pc:docChg chg="undo redo custSel addSld delSld modSld sldOrd addMainMaster delMainMaster">
      <pc:chgData name="Yegneshwar Rao Ginjupalli" userId="6bc5bc4fb4b41c73" providerId="LiveId" clId="{1AA4D89D-0D29-4E06-A0D4-7DAF85337726}" dt="2023-03-22T01:04:45.117" v="3613" actId="1036"/>
      <pc:docMkLst>
        <pc:docMk/>
      </pc:docMkLst>
      <pc:sldChg chg="addSp delSp modSp new mod setBg modClrScheme chgLayout">
        <pc:chgData name="Yegneshwar Rao Ginjupalli" userId="6bc5bc4fb4b41c73" providerId="LiveId" clId="{1AA4D89D-0D29-4E06-A0D4-7DAF85337726}" dt="2023-03-21T14:02:56.154" v="225" actId="14100"/>
        <pc:sldMkLst>
          <pc:docMk/>
          <pc:sldMk cId="413932468" sldId="256"/>
        </pc:sldMkLst>
        <pc:spChg chg="mod">
          <ac:chgData name="Yegneshwar Rao Ginjupalli" userId="6bc5bc4fb4b41c73" providerId="LiveId" clId="{1AA4D89D-0D29-4E06-A0D4-7DAF85337726}" dt="2023-03-21T14:02:56.154" v="225" actId="14100"/>
          <ac:spMkLst>
            <pc:docMk/>
            <pc:sldMk cId="413932468" sldId="256"/>
            <ac:spMk id="2" creationId="{D9BC444B-51F5-D502-4409-BDA677EEE1AB}"/>
          </ac:spMkLst>
        </pc:spChg>
        <pc:spChg chg="mod">
          <ac:chgData name="Yegneshwar Rao Ginjupalli" userId="6bc5bc4fb4b41c73" providerId="LiveId" clId="{1AA4D89D-0D29-4E06-A0D4-7DAF85337726}" dt="2023-03-21T14:02:48.556" v="224" actId="27636"/>
          <ac:spMkLst>
            <pc:docMk/>
            <pc:sldMk cId="413932468" sldId="256"/>
            <ac:spMk id="3" creationId="{7FF8A068-73F2-3E98-88D4-326E675874F7}"/>
          </ac:spMkLst>
        </pc:spChg>
        <pc:spChg chg="add del">
          <ac:chgData name="Yegneshwar Rao Ginjupalli" userId="6bc5bc4fb4b41c73" providerId="LiveId" clId="{1AA4D89D-0D29-4E06-A0D4-7DAF85337726}" dt="2023-03-21T13:56:23.495" v="2" actId="26606"/>
          <ac:spMkLst>
            <pc:docMk/>
            <pc:sldMk cId="413932468" sldId="256"/>
            <ac:spMk id="9" creationId="{7A18C9FB-EC4C-4DAE-8F7D-C6E5AF607958}"/>
          </ac:spMkLst>
        </pc:spChg>
        <pc:spChg chg="add del">
          <ac:chgData name="Yegneshwar Rao Ginjupalli" userId="6bc5bc4fb4b41c73" providerId="LiveId" clId="{1AA4D89D-0D29-4E06-A0D4-7DAF85337726}" dt="2023-03-21T13:56:23.495" v="2" actId="26606"/>
          <ac:spMkLst>
            <pc:docMk/>
            <pc:sldMk cId="413932468" sldId="256"/>
            <ac:spMk id="11" creationId="{B47A9921-6509-49C2-BEBF-924F28066091}"/>
          </ac:spMkLst>
        </pc:spChg>
        <pc:spChg chg="add del">
          <ac:chgData name="Yegneshwar Rao Ginjupalli" userId="6bc5bc4fb4b41c73" providerId="LiveId" clId="{1AA4D89D-0D29-4E06-A0D4-7DAF85337726}" dt="2023-03-21T13:57:01.211" v="4" actId="26606"/>
          <ac:spMkLst>
            <pc:docMk/>
            <pc:sldMk cId="413932468" sldId="256"/>
            <ac:spMk id="13" creationId="{EC3FE92E-FF21-46DB-BE36-B3A5D4149B10}"/>
          </ac:spMkLst>
        </pc:spChg>
        <pc:spChg chg="add del">
          <ac:chgData name="Yegneshwar Rao Ginjupalli" userId="6bc5bc4fb4b41c73" providerId="LiveId" clId="{1AA4D89D-0D29-4E06-A0D4-7DAF85337726}" dt="2023-03-21T13:57:01.211" v="4" actId="26606"/>
          <ac:spMkLst>
            <pc:docMk/>
            <pc:sldMk cId="413932468" sldId="256"/>
            <ac:spMk id="14" creationId="{7E9DFFEE-526A-4D56-A70C-EADE7289BEE5}"/>
          </ac:spMkLst>
        </pc:spChg>
        <pc:spChg chg="add">
          <ac:chgData name="Yegneshwar Rao Ginjupalli" userId="6bc5bc4fb4b41c73" providerId="LiveId" clId="{1AA4D89D-0D29-4E06-A0D4-7DAF85337726}" dt="2023-03-21T13:57:01.246" v="5" actId="26606"/>
          <ac:spMkLst>
            <pc:docMk/>
            <pc:sldMk cId="413932468" sldId="256"/>
            <ac:spMk id="17" creationId="{7A18C9FB-EC4C-4DAE-8F7D-C6E5AF607958}"/>
          </ac:spMkLst>
        </pc:spChg>
        <pc:spChg chg="add">
          <ac:chgData name="Yegneshwar Rao Ginjupalli" userId="6bc5bc4fb4b41c73" providerId="LiveId" clId="{1AA4D89D-0D29-4E06-A0D4-7DAF85337726}" dt="2023-03-21T13:57:01.246" v="5" actId="26606"/>
          <ac:spMkLst>
            <pc:docMk/>
            <pc:sldMk cId="413932468" sldId="256"/>
            <ac:spMk id="19" creationId="{55F5D1E8-E605-4EFC-8912-6E191F84FE26}"/>
          </ac:spMkLst>
        </pc:spChg>
        <pc:picChg chg="add del">
          <ac:chgData name="Yegneshwar Rao Ginjupalli" userId="6bc5bc4fb4b41c73" providerId="LiveId" clId="{1AA4D89D-0D29-4E06-A0D4-7DAF85337726}" dt="2023-03-21T13:56:23.495" v="2" actId="26606"/>
          <ac:picMkLst>
            <pc:docMk/>
            <pc:sldMk cId="413932468" sldId="256"/>
            <ac:picMk id="4" creationId="{F6C3FDF2-9185-3F05-26D7-AB497D1C11CA}"/>
          </ac:picMkLst>
        </pc:picChg>
        <pc:picChg chg="add del">
          <ac:chgData name="Yegneshwar Rao Ginjupalli" userId="6bc5bc4fb4b41c73" providerId="LiveId" clId="{1AA4D89D-0D29-4E06-A0D4-7DAF85337726}" dt="2023-03-21T13:57:01.211" v="4" actId="26606"/>
          <ac:picMkLst>
            <pc:docMk/>
            <pc:sldMk cId="413932468" sldId="256"/>
            <ac:picMk id="15" creationId="{871F32EA-81B6-A2F1-7B58-69817D5CA084}"/>
          </ac:picMkLst>
        </pc:picChg>
        <pc:picChg chg="add">
          <ac:chgData name="Yegneshwar Rao Ginjupalli" userId="6bc5bc4fb4b41c73" providerId="LiveId" clId="{1AA4D89D-0D29-4E06-A0D4-7DAF85337726}" dt="2023-03-21T13:57:01.246" v="5" actId="26606"/>
          <ac:picMkLst>
            <pc:docMk/>
            <pc:sldMk cId="413932468" sldId="256"/>
            <ac:picMk id="18" creationId="{9DC50694-D1F7-B860-638E-14DFFBF5E097}"/>
          </ac:picMkLst>
        </pc:picChg>
      </pc:sldChg>
      <pc:sldChg chg="modSp new mod">
        <pc:chgData name="Yegneshwar Rao Ginjupalli" userId="6bc5bc4fb4b41c73" providerId="LiveId" clId="{1AA4D89D-0D29-4E06-A0D4-7DAF85337726}" dt="2023-03-21T21:51:26.706" v="1345" actId="14100"/>
        <pc:sldMkLst>
          <pc:docMk/>
          <pc:sldMk cId="760539596" sldId="257"/>
        </pc:sldMkLst>
        <pc:spChg chg="mod">
          <ac:chgData name="Yegneshwar Rao Ginjupalli" userId="6bc5bc4fb4b41c73" providerId="LiveId" clId="{1AA4D89D-0D29-4E06-A0D4-7DAF85337726}" dt="2023-03-21T21:51:03.511" v="1343" actId="27636"/>
          <ac:spMkLst>
            <pc:docMk/>
            <pc:sldMk cId="760539596" sldId="257"/>
            <ac:spMk id="2" creationId="{CCD78929-7C30-D750-EFE0-7D500FC92EB7}"/>
          </ac:spMkLst>
        </pc:spChg>
        <pc:spChg chg="mod">
          <ac:chgData name="Yegneshwar Rao Ginjupalli" userId="6bc5bc4fb4b41c73" providerId="LiveId" clId="{1AA4D89D-0D29-4E06-A0D4-7DAF85337726}" dt="2023-03-21T21:51:26.706" v="1345" actId="14100"/>
          <ac:spMkLst>
            <pc:docMk/>
            <pc:sldMk cId="760539596" sldId="257"/>
            <ac:spMk id="3" creationId="{7D1DE17A-0D07-BEA4-5C9A-5A7E089481D8}"/>
          </ac:spMkLst>
        </pc:spChg>
      </pc:sldChg>
      <pc:sldChg chg="modSp new mod ord">
        <pc:chgData name="Yegneshwar Rao Ginjupalli" userId="6bc5bc4fb4b41c73" providerId="LiveId" clId="{1AA4D89D-0D29-4E06-A0D4-7DAF85337726}" dt="2023-03-21T23:36:25.401" v="1473"/>
        <pc:sldMkLst>
          <pc:docMk/>
          <pc:sldMk cId="1356426287" sldId="258"/>
        </pc:sldMkLst>
        <pc:spChg chg="mod">
          <ac:chgData name="Yegneshwar Rao Ginjupalli" userId="6bc5bc4fb4b41c73" providerId="LiveId" clId="{1AA4D89D-0D29-4E06-A0D4-7DAF85337726}" dt="2023-03-21T14:13:40.149" v="274" actId="20577"/>
          <ac:spMkLst>
            <pc:docMk/>
            <pc:sldMk cId="1356426287" sldId="258"/>
            <ac:spMk id="2" creationId="{BC636CE2-971F-3CFA-EF71-3D7B17D99390}"/>
          </ac:spMkLst>
        </pc:spChg>
        <pc:spChg chg="mod">
          <ac:chgData name="Yegneshwar Rao Ginjupalli" userId="6bc5bc4fb4b41c73" providerId="LiveId" clId="{1AA4D89D-0D29-4E06-A0D4-7DAF85337726}" dt="2023-03-21T23:29:33.392" v="1402" actId="5793"/>
          <ac:spMkLst>
            <pc:docMk/>
            <pc:sldMk cId="1356426287" sldId="258"/>
            <ac:spMk id="3" creationId="{30BC6891-F0AB-2C9B-A8B0-4B45D8670E72}"/>
          </ac:spMkLst>
        </pc:spChg>
      </pc:sldChg>
      <pc:sldChg chg="modSp new del mod">
        <pc:chgData name="Yegneshwar Rao Ginjupalli" userId="6bc5bc4fb4b41c73" providerId="LiveId" clId="{1AA4D89D-0D29-4E06-A0D4-7DAF85337726}" dt="2023-03-21T14:13:29.532" v="263" actId="680"/>
        <pc:sldMkLst>
          <pc:docMk/>
          <pc:sldMk cId="1804382024" sldId="258"/>
        </pc:sldMkLst>
        <pc:spChg chg="mod">
          <ac:chgData name="Yegneshwar Rao Ginjupalli" userId="6bc5bc4fb4b41c73" providerId="LiveId" clId="{1AA4D89D-0D29-4E06-A0D4-7DAF85337726}" dt="2023-03-21T14:13:28.345" v="262" actId="20577"/>
          <ac:spMkLst>
            <pc:docMk/>
            <pc:sldMk cId="1804382024" sldId="258"/>
            <ac:spMk id="2" creationId="{E1FBACC7-4D06-BBCE-0896-B3984875BB29}"/>
          </ac:spMkLst>
        </pc:spChg>
      </pc:sldChg>
      <pc:sldChg chg="addSp delSp modSp new mod setBg">
        <pc:chgData name="Yegneshwar Rao Ginjupalli" userId="6bc5bc4fb4b41c73" providerId="LiveId" clId="{1AA4D89D-0D29-4E06-A0D4-7DAF85337726}" dt="2023-03-21T14:38:38.055" v="608" actId="1076"/>
        <pc:sldMkLst>
          <pc:docMk/>
          <pc:sldMk cId="4159707503" sldId="259"/>
        </pc:sldMkLst>
        <pc:spChg chg="mod ord">
          <ac:chgData name="Yegneshwar Rao Ginjupalli" userId="6bc5bc4fb4b41c73" providerId="LiveId" clId="{1AA4D89D-0D29-4E06-A0D4-7DAF85337726}" dt="2023-03-21T14:38:06.860" v="606" actId="13926"/>
          <ac:spMkLst>
            <pc:docMk/>
            <pc:sldMk cId="4159707503" sldId="259"/>
            <ac:spMk id="2" creationId="{6392ACA5-B345-DDC2-6303-173F417561D6}"/>
          </ac:spMkLst>
        </pc:spChg>
        <pc:spChg chg="add del">
          <ac:chgData name="Yegneshwar Rao Ginjupalli" userId="6bc5bc4fb4b41c73" providerId="LiveId" clId="{1AA4D89D-0D29-4E06-A0D4-7DAF85337726}" dt="2023-03-21T14:34:22.884" v="587" actId="26606"/>
          <ac:spMkLst>
            <pc:docMk/>
            <pc:sldMk cId="4159707503" sldId="259"/>
            <ac:spMk id="9" creationId="{A6EF5A53-0A64-4CA5-B9C7-1CB97CB5CF1C}"/>
          </ac:spMkLst>
        </pc:spChg>
        <pc:spChg chg="add del">
          <ac:chgData name="Yegneshwar Rao Ginjupalli" userId="6bc5bc4fb4b41c73" providerId="LiveId" clId="{1AA4D89D-0D29-4E06-A0D4-7DAF85337726}" dt="2023-03-21T14:34:22.884" v="587" actId="26606"/>
          <ac:spMkLst>
            <pc:docMk/>
            <pc:sldMk cId="4159707503" sldId="259"/>
            <ac:spMk id="11" creationId="{34ABFBEA-4EB0-4D02-A2C0-1733CD3D6F12}"/>
          </ac:spMkLst>
        </pc:spChg>
        <pc:spChg chg="add del">
          <ac:chgData name="Yegneshwar Rao Ginjupalli" userId="6bc5bc4fb4b41c73" providerId="LiveId" clId="{1AA4D89D-0D29-4E06-A0D4-7DAF85337726}" dt="2023-03-21T14:34:22.884" v="587" actId="26606"/>
          <ac:spMkLst>
            <pc:docMk/>
            <pc:sldMk cId="4159707503" sldId="259"/>
            <ac:spMk id="13" creationId="{19E083F6-57F4-487B-A766-EA0462B1EED8}"/>
          </ac:spMkLst>
        </pc:spChg>
        <pc:spChg chg="add del">
          <ac:chgData name="Yegneshwar Rao Ginjupalli" userId="6bc5bc4fb4b41c73" providerId="LiveId" clId="{1AA4D89D-0D29-4E06-A0D4-7DAF85337726}" dt="2023-03-21T14:34:22.884" v="587" actId="26606"/>
          <ac:spMkLst>
            <pc:docMk/>
            <pc:sldMk cId="4159707503" sldId="259"/>
            <ac:spMk id="15" creationId="{7A18C9FB-EC4C-4DAE-8F7D-C6E5AF607958}"/>
          </ac:spMkLst>
        </pc:spChg>
        <pc:spChg chg="add del">
          <ac:chgData name="Yegneshwar Rao Ginjupalli" userId="6bc5bc4fb4b41c73" providerId="LiveId" clId="{1AA4D89D-0D29-4E06-A0D4-7DAF85337726}" dt="2023-03-21T14:34:22.884" v="587" actId="26606"/>
          <ac:spMkLst>
            <pc:docMk/>
            <pc:sldMk cId="4159707503" sldId="259"/>
            <ac:spMk id="17" creationId="{26C2F60D-36DC-4E6D-8544-3562BBABA872}"/>
          </ac:spMkLst>
        </pc:spChg>
        <pc:spChg chg="add del">
          <ac:chgData name="Yegneshwar Rao Ginjupalli" userId="6bc5bc4fb4b41c73" providerId="LiveId" clId="{1AA4D89D-0D29-4E06-A0D4-7DAF85337726}" dt="2023-03-21T14:34:22.884" v="587" actId="26606"/>
          <ac:spMkLst>
            <pc:docMk/>
            <pc:sldMk cId="4159707503" sldId="259"/>
            <ac:spMk id="19" creationId="{FCFFC7D5-8758-4C87-A839-9FF78F54327B}"/>
          </ac:spMkLst>
        </pc:spChg>
        <pc:spChg chg="add del">
          <ac:chgData name="Yegneshwar Rao Ginjupalli" userId="6bc5bc4fb4b41c73" providerId="LiveId" clId="{1AA4D89D-0D29-4E06-A0D4-7DAF85337726}" dt="2023-03-21T14:36:03.672" v="592" actId="26606"/>
          <ac:spMkLst>
            <pc:docMk/>
            <pc:sldMk cId="4159707503" sldId="259"/>
            <ac:spMk id="24" creationId="{A6EF5A53-0A64-4CA5-B9C7-1CB97CB5CF1C}"/>
          </ac:spMkLst>
        </pc:spChg>
        <pc:spChg chg="add del">
          <ac:chgData name="Yegneshwar Rao Ginjupalli" userId="6bc5bc4fb4b41c73" providerId="LiveId" clId="{1AA4D89D-0D29-4E06-A0D4-7DAF85337726}" dt="2023-03-21T14:36:03.672" v="592" actId="26606"/>
          <ac:spMkLst>
            <pc:docMk/>
            <pc:sldMk cId="4159707503" sldId="259"/>
            <ac:spMk id="26" creationId="{34ABFBEA-4EB0-4D02-A2C0-1733CD3D6F12}"/>
          </ac:spMkLst>
        </pc:spChg>
        <pc:spChg chg="add del">
          <ac:chgData name="Yegneshwar Rao Ginjupalli" userId="6bc5bc4fb4b41c73" providerId="LiveId" clId="{1AA4D89D-0D29-4E06-A0D4-7DAF85337726}" dt="2023-03-21T14:36:03.672" v="592" actId="26606"/>
          <ac:spMkLst>
            <pc:docMk/>
            <pc:sldMk cId="4159707503" sldId="259"/>
            <ac:spMk id="28" creationId="{19E083F6-57F4-487B-A766-EA0462B1EED8}"/>
          </ac:spMkLst>
        </pc:spChg>
        <pc:spChg chg="add del">
          <ac:chgData name="Yegneshwar Rao Ginjupalli" userId="6bc5bc4fb4b41c73" providerId="LiveId" clId="{1AA4D89D-0D29-4E06-A0D4-7DAF85337726}" dt="2023-03-21T14:36:03.672" v="592" actId="26606"/>
          <ac:spMkLst>
            <pc:docMk/>
            <pc:sldMk cId="4159707503" sldId="259"/>
            <ac:spMk id="30" creationId="{7A18C9FB-EC4C-4DAE-8F7D-C6E5AF607958}"/>
          </ac:spMkLst>
        </pc:spChg>
        <pc:spChg chg="add del">
          <ac:chgData name="Yegneshwar Rao Ginjupalli" userId="6bc5bc4fb4b41c73" providerId="LiveId" clId="{1AA4D89D-0D29-4E06-A0D4-7DAF85337726}" dt="2023-03-21T14:36:03.672" v="592" actId="26606"/>
          <ac:spMkLst>
            <pc:docMk/>
            <pc:sldMk cId="4159707503" sldId="259"/>
            <ac:spMk id="32" creationId="{5E698B96-C345-4CAB-9657-02BD17A19499}"/>
          </ac:spMkLst>
        </pc:spChg>
        <pc:spChg chg="add del">
          <ac:chgData name="Yegneshwar Rao Ginjupalli" userId="6bc5bc4fb4b41c73" providerId="LiveId" clId="{1AA4D89D-0D29-4E06-A0D4-7DAF85337726}" dt="2023-03-21T14:36:03.651" v="591" actId="26606"/>
          <ac:spMkLst>
            <pc:docMk/>
            <pc:sldMk cId="4159707503" sldId="259"/>
            <ac:spMk id="37" creationId="{A6EF5A53-0A64-4CA5-B9C7-1CB97CB5CF1C}"/>
          </ac:spMkLst>
        </pc:spChg>
        <pc:spChg chg="add del">
          <ac:chgData name="Yegneshwar Rao Ginjupalli" userId="6bc5bc4fb4b41c73" providerId="LiveId" clId="{1AA4D89D-0D29-4E06-A0D4-7DAF85337726}" dt="2023-03-21T14:36:03.651" v="591" actId="26606"/>
          <ac:spMkLst>
            <pc:docMk/>
            <pc:sldMk cId="4159707503" sldId="259"/>
            <ac:spMk id="39" creationId="{34ABFBEA-4EB0-4D02-A2C0-1733CD3D6F12}"/>
          </ac:spMkLst>
        </pc:spChg>
        <pc:spChg chg="add del">
          <ac:chgData name="Yegneshwar Rao Ginjupalli" userId="6bc5bc4fb4b41c73" providerId="LiveId" clId="{1AA4D89D-0D29-4E06-A0D4-7DAF85337726}" dt="2023-03-21T14:36:03.651" v="591" actId="26606"/>
          <ac:spMkLst>
            <pc:docMk/>
            <pc:sldMk cId="4159707503" sldId="259"/>
            <ac:spMk id="41" creationId="{19E083F6-57F4-487B-A766-EA0462B1EED8}"/>
          </ac:spMkLst>
        </pc:spChg>
        <pc:spChg chg="add del">
          <ac:chgData name="Yegneshwar Rao Ginjupalli" userId="6bc5bc4fb4b41c73" providerId="LiveId" clId="{1AA4D89D-0D29-4E06-A0D4-7DAF85337726}" dt="2023-03-21T14:36:03.651" v="591" actId="26606"/>
          <ac:spMkLst>
            <pc:docMk/>
            <pc:sldMk cId="4159707503" sldId="259"/>
            <ac:spMk id="43" creationId="{987A0FBA-CC04-4256-A8EB-BB3C543E989C}"/>
          </ac:spMkLst>
        </pc:spChg>
        <pc:spChg chg="add del">
          <ac:chgData name="Yegneshwar Rao Ginjupalli" userId="6bc5bc4fb4b41c73" providerId="LiveId" clId="{1AA4D89D-0D29-4E06-A0D4-7DAF85337726}" dt="2023-03-21T14:36:03.651" v="591" actId="26606"/>
          <ac:spMkLst>
            <pc:docMk/>
            <pc:sldMk cId="4159707503" sldId="259"/>
            <ac:spMk id="45" creationId="{15A93C08-5026-4474-A6D5-87A03C1357A0}"/>
          </ac:spMkLst>
        </pc:spChg>
        <pc:spChg chg="add del">
          <ac:chgData name="Yegneshwar Rao Ginjupalli" userId="6bc5bc4fb4b41c73" providerId="LiveId" clId="{1AA4D89D-0D29-4E06-A0D4-7DAF85337726}" dt="2023-03-21T14:36:03.651" v="591" actId="26606"/>
          <ac:spMkLst>
            <pc:docMk/>
            <pc:sldMk cId="4159707503" sldId="259"/>
            <ac:spMk id="47" creationId="{E633B38B-B87A-4288-A20F-0223A6C27A5A}"/>
          </ac:spMkLst>
        </pc:spChg>
        <pc:spChg chg="add">
          <ac:chgData name="Yegneshwar Rao Ginjupalli" userId="6bc5bc4fb4b41c73" providerId="LiveId" clId="{1AA4D89D-0D29-4E06-A0D4-7DAF85337726}" dt="2023-03-21T14:36:03.672" v="592" actId="26606"/>
          <ac:spMkLst>
            <pc:docMk/>
            <pc:sldMk cId="4159707503" sldId="259"/>
            <ac:spMk id="49" creationId="{A6EF5A53-0A64-4CA5-B9C7-1CB97CB5CF1C}"/>
          </ac:spMkLst>
        </pc:spChg>
        <pc:spChg chg="add">
          <ac:chgData name="Yegneshwar Rao Ginjupalli" userId="6bc5bc4fb4b41c73" providerId="LiveId" clId="{1AA4D89D-0D29-4E06-A0D4-7DAF85337726}" dt="2023-03-21T14:36:03.672" v="592" actId="26606"/>
          <ac:spMkLst>
            <pc:docMk/>
            <pc:sldMk cId="4159707503" sldId="259"/>
            <ac:spMk id="50" creationId="{34ABFBEA-4EB0-4D02-A2C0-1733CD3D6F12}"/>
          </ac:spMkLst>
        </pc:spChg>
        <pc:spChg chg="add">
          <ac:chgData name="Yegneshwar Rao Ginjupalli" userId="6bc5bc4fb4b41c73" providerId="LiveId" clId="{1AA4D89D-0D29-4E06-A0D4-7DAF85337726}" dt="2023-03-21T14:36:03.672" v="592" actId="26606"/>
          <ac:spMkLst>
            <pc:docMk/>
            <pc:sldMk cId="4159707503" sldId="259"/>
            <ac:spMk id="51" creationId="{19E083F6-57F4-487B-A766-EA0462B1EED8}"/>
          </ac:spMkLst>
        </pc:spChg>
        <pc:spChg chg="add">
          <ac:chgData name="Yegneshwar Rao Ginjupalli" userId="6bc5bc4fb4b41c73" providerId="LiveId" clId="{1AA4D89D-0D29-4E06-A0D4-7DAF85337726}" dt="2023-03-21T14:36:03.672" v="592" actId="26606"/>
          <ac:spMkLst>
            <pc:docMk/>
            <pc:sldMk cId="4159707503" sldId="259"/>
            <ac:spMk id="52" creationId="{7A18C9FB-EC4C-4DAE-8F7D-C6E5AF607958}"/>
          </ac:spMkLst>
        </pc:spChg>
        <pc:spChg chg="add">
          <ac:chgData name="Yegneshwar Rao Ginjupalli" userId="6bc5bc4fb4b41c73" providerId="LiveId" clId="{1AA4D89D-0D29-4E06-A0D4-7DAF85337726}" dt="2023-03-21T14:36:03.672" v="592" actId="26606"/>
          <ac:spMkLst>
            <pc:docMk/>
            <pc:sldMk cId="4159707503" sldId="259"/>
            <ac:spMk id="53" creationId="{0ED8FC7E-742C-4B53-B6FF-F19F8EDA28B3}"/>
          </ac:spMkLst>
        </pc:spChg>
        <pc:picChg chg="add mod">
          <ac:chgData name="Yegneshwar Rao Ginjupalli" userId="6bc5bc4fb4b41c73" providerId="LiveId" clId="{1AA4D89D-0D29-4E06-A0D4-7DAF85337726}" dt="2023-03-21T14:38:38.055" v="608" actId="1076"/>
          <ac:picMkLst>
            <pc:docMk/>
            <pc:sldMk cId="4159707503" sldId="259"/>
            <ac:picMk id="4" creationId="{C65F5830-7487-8093-CC16-E50DC772EFFF}"/>
          </ac:picMkLst>
        </pc:picChg>
      </pc:sldChg>
      <pc:sldChg chg="addSp delSp modSp new mod">
        <pc:chgData name="Yegneshwar Rao Ginjupalli" userId="6bc5bc4fb4b41c73" providerId="LiveId" clId="{1AA4D89D-0D29-4E06-A0D4-7DAF85337726}" dt="2023-03-22T01:04:45.117" v="3613" actId="1036"/>
        <pc:sldMkLst>
          <pc:docMk/>
          <pc:sldMk cId="2352646883" sldId="260"/>
        </pc:sldMkLst>
        <pc:spChg chg="add mod">
          <ac:chgData name="Yegneshwar Rao Ginjupalli" userId="6bc5bc4fb4b41c73" providerId="LiveId" clId="{1AA4D89D-0D29-4E06-A0D4-7DAF85337726}" dt="2023-03-22T01:04:45.117" v="3613" actId="1036"/>
          <ac:spMkLst>
            <pc:docMk/>
            <pc:sldMk cId="2352646883" sldId="260"/>
            <ac:spMk id="3" creationId="{72F8F511-A681-75AD-6A6B-69A81C66B518}"/>
          </ac:spMkLst>
        </pc:spChg>
        <pc:spChg chg="add del mod">
          <ac:chgData name="Yegneshwar Rao Ginjupalli" userId="6bc5bc4fb4b41c73" providerId="LiveId" clId="{1AA4D89D-0D29-4E06-A0D4-7DAF85337726}" dt="2023-03-21T14:53:53.675" v="698"/>
          <ac:spMkLst>
            <pc:docMk/>
            <pc:sldMk cId="2352646883" sldId="260"/>
            <ac:spMk id="4" creationId="{5442B6E5-3EBB-8564-F585-3B3E6D439FB1}"/>
          </ac:spMkLst>
        </pc:spChg>
        <pc:spChg chg="add mod">
          <ac:chgData name="Yegneshwar Rao Ginjupalli" userId="6bc5bc4fb4b41c73" providerId="LiveId" clId="{1AA4D89D-0D29-4E06-A0D4-7DAF85337726}" dt="2023-03-21T14:52:12.371" v="686" actId="255"/>
          <ac:spMkLst>
            <pc:docMk/>
            <pc:sldMk cId="2352646883" sldId="260"/>
            <ac:spMk id="5" creationId="{94EB7A8F-CE70-7F2C-2738-42BFB6A452CE}"/>
          </ac:spMkLst>
        </pc:spChg>
        <pc:spChg chg="add mod">
          <ac:chgData name="Yegneshwar Rao Ginjupalli" userId="6bc5bc4fb4b41c73" providerId="LiveId" clId="{1AA4D89D-0D29-4E06-A0D4-7DAF85337726}" dt="2023-03-21T15:12:20.549" v="773" actId="14100"/>
          <ac:spMkLst>
            <pc:docMk/>
            <pc:sldMk cId="2352646883" sldId="260"/>
            <ac:spMk id="20" creationId="{7427A17B-E2F6-D61E-5850-18C77731D0C6}"/>
          </ac:spMkLst>
        </pc:spChg>
        <pc:spChg chg="add del mod">
          <ac:chgData name="Yegneshwar Rao Ginjupalli" userId="6bc5bc4fb4b41c73" providerId="LiveId" clId="{1AA4D89D-0D29-4E06-A0D4-7DAF85337726}" dt="2023-03-21T15:18:35.728" v="815" actId="11529"/>
          <ac:spMkLst>
            <pc:docMk/>
            <pc:sldMk cId="2352646883" sldId="260"/>
            <ac:spMk id="36" creationId="{66B33F90-30A3-7466-D3C5-86AE8130BD78}"/>
          </ac:spMkLst>
        </pc:spChg>
        <pc:spChg chg="add mod">
          <ac:chgData name="Yegneshwar Rao Ginjupalli" userId="6bc5bc4fb4b41c73" providerId="LiveId" clId="{1AA4D89D-0D29-4E06-A0D4-7DAF85337726}" dt="2023-03-21T15:19:23.015" v="820" actId="207"/>
          <ac:spMkLst>
            <pc:docMk/>
            <pc:sldMk cId="2352646883" sldId="260"/>
            <ac:spMk id="37" creationId="{C5E6532D-6E25-8E30-0475-0F65494907AD}"/>
          </ac:spMkLst>
        </pc:spChg>
        <pc:spChg chg="add mod">
          <ac:chgData name="Yegneshwar Rao Ginjupalli" userId="6bc5bc4fb4b41c73" providerId="LiveId" clId="{1AA4D89D-0D29-4E06-A0D4-7DAF85337726}" dt="2023-03-22T00:12:40.146" v="3020" actId="208"/>
          <ac:spMkLst>
            <pc:docMk/>
            <pc:sldMk cId="2352646883" sldId="260"/>
            <ac:spMk id="40" creationId="{31739152-3F1C-93D4-DD77-3987FA797B89}"/>
          </ac:spMkLst>
        </pc:spChg>
        <pc:spChg chg="add mod">
          <ac:chgData name="Yegneshwar Rao Ginjupalli" userId="6bc5bc4fb4b41c73" providerId="LiveId" clId="{1AA4D89D-0D29-4E06-A0D4-7DAF85337726}" dt="2023-03-21T15:31:54.427" v="965" actId="207"/>
          <ac:spMkLst>
            <pc:docMk/>
            <pc:sldMk cId="2352646883" sldId="260"/>
            <ac:spMk id="42" creationId="{C290B139-D472-AD7A-A131-480D73B818CF}"/>
          </ac:spMkLst>
        </pc:spChg>
        <pc:spChg chg="add mod">
          <ac:chgData name="Yegneshwar Rao Ginjupalli" userId="6bc5bc4fb4b41c73" providerId="LiveId" clId="{1AA4D89D-0D29-4E06-A0D4-7DAF85337726}" dt="2023-03-21T15:34:59.542" v="1018" actId="113"/>
          <ac:spMkLst>
            <pc:docMk/>
            <pc:sldMk cId="2352646883" sldId="260"/>
            <ac:spMk id="47" creationId="{5F0522AE-D9C7-4967-083A-4361D048245E}"/>
          </ac:spMkLst>
        </pc:spChg>
        <pc:spChg chg="add del mod">
          <ac:chgData name="Yegneshwar Rao Ginjupalli" userId="6bc5bc4fb4b41c73" providerId="LiveId" clId="{1AA4D89D-0D29-4E06-A0D4-7DAF85337726}" dt="2023-03-21T15:34:48.817" v="1017" actId="113"/>
          <ac:spMkLst>
            <pc:docMk/>
            <pc:sldMk cId="2352646883" sldId="260"/>
            <ac:spMk id="48" creationId="{0AF59168-6514-D1CE-1ED5-21248F727CE8}"/>
          </ac:spMkLst>
        </pc:spChg>
        <pc:spChg chg="add mod">
          <ac:chgData name="Yegneshwar Rao Ginjupalli" userId="6bc5bc4fb4b41c73" providerId="LiveId" clId="{1AA4D89D-0D29-4E06-A0D4-7DAF85337726}" dt="2023-03-21T21:49:56.044" v="1334" actId="20577"/>
          <ac:spMkLst>
            <pc:docMk/>
            <pc:sldMk cId="2352646883" sldId="260"/>
            <ac:spMk id="49" creationId="{151A7704-4C6A-43A5-4D2E-BC3364EFA322}"/>
          </ac:spMkLst>
        </pc:spChg>
        <pc:graphicFrameChg chg="add del mod">
          <ac:chgData name="Yegneshwar Rao Ginjupalli" userId="6bc5bc4fb4b41c73" providerId="LiveId" clId="{1AA4D89D-0D29-4E06-A0D4-7DAF85337726}" dt="2023-03-21T14:45:46.699" v="612" actId="478"/>
          <ac:graphicFrameMkLst>
            <pc:docMk/>
            <pc:sldMk cId="2352646883" sldId="260"/>
            <ac:graphicFrameMk id="2" creationId="{39B29052-D5F8-511B-AE48-EC908E65D7F6}"/>
          </ac:graphicFrameMkLst>
        </pc:graphicFrameChg>
        <pc:picChg chg="add mod">
          <ac:chgData name="Yegneshwar Rao Ginjupalli" userId="6bc5bc4fb4b41c73" providerId="LiveId" clId="{1AA4D89D-0D29-4E06-A0D4-7DAF85337726}" dt="2023-03-21T21:49:44.857" v="1324" actId="1076"/>
          <ac:picMkLst>
            <pc:docMk/>
            <pc:sldMk cId="2352646883" sldId="260"/>
            <ac:picMk id="4" creationId="{E33BCD1F-A68C-0F5D-0051-98365FDEB10D}"/>
          </ac:picMkLst>
        </pc:picChg>
        <pc:picChg chg="add mod">
          <ac:chgData name="Yegneshwar Rao Ginjupalli" userId="6bc5bc4fb4b41c73" providerId="LiveId" clId="{1AA4D89D-0D29-4E06-A0D4-7DAF85337726}" dt="2023-03-21T14:50:19.616" v="679" actId="1076"/>
          <ac:picMkLst>
            <pc:docMk/>
            <pc:sldMk cId="2352646883" sldId="260"/>
            <ac:picMk id="7" creationId="{8E148E3C-850A-3993-77B0-8111307FDD1B}"/>
          </ac:picMkLst>
        </pc:picChg>
        <pc:picChg chg="add del mod">
          <ac:chgData name="Yegneshwar Rao Ginjupalli" userId="6bc5bc4fb4b41c73" providerId="LiveId" clId="{1AA4D89D-0D29-4E06-A0D4-7DAF85337726}" dt="2023-03-21T21:55:54.159" v="1358" actId="478"/>
          <ac:picMkLst>
            <pc:docMk/>
            <pc:sldMk cId="2352646883" sldId="260"/>
            <ac:picMk id="8" creationId="{754E2370-4C9E-FFF0-2114-91C21016E0C9}"/>
          </ac:picMkLst>
        </pc:picChg>
        <pc:picChg chg="add del mod">
          <ac:chgData name="Yegneshwar Rao Ginjupalli" userId="6bc5bc4fb4b41c73" providerId="LiveId" clId="{1AA4D89D-0D29-4E06-A0D4-7DAF85337726}" dt="2023-03-21T14:53:53.675" v="696" actId="478"/>
          <ac:picMkLst>
            <pc:docMk/>
            <pc:sldMk cId="2352646883" sldId="260"/>
            <ac:picMk id="9" creationId="{E1B9C714-4B1A-B06F-95C1-83103A11508D}"/>
          </ac:picMkLst>
        </pc:picChg>
        <pc:picChg chg="add del mod">
          <ac:chgData name="Yegneshwar Rao Ginjupalli" userId="6bc5bc4fb4b41c73" providerId="LiveId" clId="{1AA4D89D-0D29-4E06-A0D4-7DAF85337726}" dt="2023-03-21T15:08:39.243" v="743" actId="478"/>
          <ac:picMkLst>
            <pc:docMk/>
            <pc:sldMk cId="2352646883" sldId="260"/>
            <ac:picMk id="11" creationId="{2B89501A-8B0C-A1E9-1D68-0B0D35B8C1F8}"/>
          </ac:picMkLst>
        </pc:picChg>
        <pc:picChg chg="add mod">
          <ac:chgData name="Yegneshwar Rao Ginjupalli" userId="6bc5bc4fb4b41c73" providerId="LiveId" clId="{1AA4D89D-0D29-4E06-A0D4-7DAF85337726}" dt="2023-03-21T22:01:14.951" v="1393" actId="1076"/>
          <ac:picMkLst>
            <pc:docMk/>
            <pc:sldMk cId="2352646883" sldId="260"/>
            <ac:picMk id="12" creationId="{377ADCDD-BF3B-AD2E-A07A-773A9AAE428F}"/>
          </ac:picMkLst>
        </pc:picChg>
        <pc:picChg chg="add del mod">
          <ac:chgData name="Yegneshwar Rao Ginjupalli" userId="6bc5bc4fb4b41c73" providerId="LiveId" clId="{1AA4D89D-0D29-4E06-A0D4-7DAF85337726}" dt="2023-03-21T15:08:40.988" v="744" actId="478"/>
          <ac:picMkLst>
            <pc:docMk/>
            <pc:sldMk cId="2352646883" sldId="260"/>
            <ac:picMk id="13" creationId="{57075D23-C585-1F76-AFDC-28A12CA9AADB}"/>
          </ac:picMkLst>
        </pc:picChg>
        <pc:picChg chg="add mod">
          <ac:chgData name="Yegneshwar Rao Ginjupalli" userId="6bc5bc4fb4b41c73" providerId="LiveId" clId="{1AA4D89D-0D29-4E06-A0D4-7DAF85337726}" dt="2023-03-21T22:01:27.517" v="1394" actId="1076"/>
          <ac:picMkLst>
            <pc:docMk/>
            <pc:sldMk cId="2352646883" sldId="260"/>
            <ac:picMk id="13" creationId="{B2F22BB9-F2B4-D309-05E8-46F25EED9805}"/>
          </ac:picMkLst>
        </pc:picChg>
        <pc:picChg chg="add mod">
          <ac:chgData name="Yegneshwar Rao Ginjupalli" userId="6bc5bc4fb4b41c73" providerId="LiveId" clId="{1AA4D89D-0D29-4E06-A0D4-7DAF85337726}" dt="2023-03-21T22:01:33.176" v="1396" actId="1076"/>
          <ac:picMkLst>
            <pc:docMk/>
            <pc:sldMk cId="2352646883" sldId="260"/>
            <ac:picMk id="14" creationId="{B614503D-CAA0-1E51-597B-62F613451527}"/>
          </ac:picMkLst>
        </pc:picChg>
        <pc:picChg chg="add del mod">
          <ac:chgData name="Yegneshwar Rao Ginjupalli" userId="6bc5bc4fb4b41c73" providerId="LiveId" clId="{1AA4D89D-0D29-4E06-A0D4-7DAF85337726}" dt="2023-03-21T15:08:43.245" v="745" actId="478"/>
          <ac:picMkLst>
            <pc:docMk/>
            <pc:sldMk cId="2352646883" sldId="260"/>
            <ac:picMk id="15" creationId="{77E2B21F-9BF4-13F1-2C80-6578035E6207}"/>
          </ac:picMkLst>
        </pc:picChg>
        <pc:picChg chg="add del mod">
          <ac:chgData name="Yegneshwar Rao Ginjupalli" userId="6bc5bc4fb4b41c73" providerId="LiveId" clId="{1AA4D89D-0D29-4E06-A0D4-7DAF85337726}" dt="2023-03-21T15:08:45.141" v="746" actId="478"/>
          <ac:picMkLst>
            <pc:docMk/>
            <pc:sldMk cId="2352646883" sldId="260"/>
            <ac:picMk id="17" creationId="{8012F400-FAA5-D6A9-D16F-CF278EB70C0C}"/>
          </ac:picMkLst>
        </pc:picChg>
        <pc:picChg chg="add mod">
          <ac:chgData name="Yegneshwar Rao Ginjupalli" userId="6bc5bc4fb4b41c73" providerId="LiveId" clId="{1AA4D89D-0D29-4E06-A0D4-7DAF85337726}" dt="2023-03-21T15:10:43.770" v="763" actId="14100"/>
          <ac:picMkLst>
            <pc:docMk/>
            <pc:sldMk cId="2352646883" sldId="260"/>
            <ac:picMk id="19" creationId="{EA62BF85-FACC-4A11-0FFB-1F65076AC22B}"/>
          </ac:picMkLst>
        </pc:picChg>
        <pc:picChg chg="add del mod">
          <ac:chgData name="Yegneshwar Rao Ginjupalli" userId="6bc5bc4fb4b41c73" providerId="LiveId" clId="{1AA4D89D-0D29-4E06-A0D4-7DAF85337726}" dt="2023-03-21T15:14:58.361" v="786" actId="478"/>
          <ac:picMkLst>
            <pc:docMk/>
            <pc:sldMk cId="2352646883" sldId="260"/>
            <ac:picMk id="27" creationId="{F1D90A16-9E28-F5F2-3055-03E7A809F3C4}"/>
          </ac:picMkLst>
        </pc:picChg>
        <pc:picChg chg="add mod">
          <ac:chgData name="Yegneshwar Rao Ginjupalli" userId="6bc5bc4fb4b41c73" providerId="LiveId" clId="{1AA4D89D-0D29-4E06-A0D4-7DAF85337726}" dt="2023-03-21T15:15:36.640" v="793" actId="1076"/>
          <ac:picMkLst>
            <pc:docMk/>
            <pc:sldMk cId="2352646883" sldId="260"/>
            <ac:picMk id="29" creationId="{616CAD40-BEDA-2124-CA73-C36C8B2CEFA9}"/>
          </ac:picMkLst>
        </pc:picChg>
        <pc:picChg chg="add mod">
          <ac:chgData name="Yegneshwar Rao Ginjupalli" userId="6bc5bc4fb4b41c73" providerId="LiveId" clId="{1AA4D89D-0D29-4E06-A0D4-7DAF85337726}" dt="2023-03-21T15:16:22.783" v="802" actId="1076"/>
          <ac:picMkLst>
            <pc:docMk/>
            <pc:sldMk cId="2352646883" sldId="260"/>
            <ac:picMk id="31" creationId="{50F6C1C9-B712-DDC0-9DA9-5AA482453BBC}"/>
          </ac:picMkLst>
        </pc:picChg>
        <pc:picChg chg="add mod">
          <ac:chgData name="Yegneshwar Rao Ginjupalli" userId="6bc5bc4fb4b41c73" providerId="LiveId" clId="{1AA4D89D-0D29-4E06-A0D4-7DAF85337726}" dt="2023-03-21T15:20:55.828" v="830" actId="1076"/>
          <ac:picMkLst>
            <pc:docMk/>
            <pc:sldMk cId="2352646883" sldId="260"/>
            <ac:picMk id="39" creationId="{58421855-45B8-EE4B-4C2F-AE910893C3AF}"/>
          </ac:picMkLst>
        </pc:picChg>
        <pc:picChg chg="add del mod">
          <ac:chgData name="Yegneshwar Rao Ginjupalli" userId="6bc5bc4fb4b41c73" providerId="LiveId" clId="{1AA4D89D-0D29-4E06-A0D4-7DAF85337726}" dt="2023-03-21T21:49:35.437" v="1323" actId="478"/>
          <ac:picMkLst>
            <pc:docMk/>
            <pc:sldMk cId="2352646883" sldId="260"/>
            <ac:picMk id="41" creationId="{B231D336-A706-76C1-BA3C-F0AE1600A6CB}"/>
          </ac:picMkLst>
        </pc:picChg>
        <pc:picChg chg="add del">
          <ac:chgData name="Yegneshwar Rao Ginjupalli" userId="6bc5bc4fb4b41c73" providerId="LiveId" clId="{1AA4D89D-0D29-4E06-A0D4-7DAF85337726}" dt="2023-03-21T15:32:07.716" v="967" actId="22"/>
          <ac:picMkLst>
            <pc:docMk/>
            <pc:sldMk cId="2352646883" sldId="260"/>
            <ac:picMk id="46" creationId="{DAD0F5AB-65A6-26BB-60A7-68A68C8CE319}"/>
          </ac:picMkLst>
        </pc:picChg>
        <pc:inkChg chg="add del">
          <ac:chgData name="Yegneshwar Rao Ginjupalli" userId="6bc5bc4fb4b41c73" providerId="LiveId" clId="{1AA4D89D-0D29-4E06-A0D4-7DAF85337726}" dt="2023-03-21T15:13:56.244" v="778"/>
          <ac:inkMkLst>
            <pc:docMk/>
            <pc:sldMk cId="2352646883" sldId="260"/>
            <ac:inkMk id="23" creationId="{511CBA0D-6480-1458-EFC0-70D522C4AB35}"/>
          </ac:inkMkLst>
        </pc:inkChg>
        <pc:cxnChg chg="add mod">
          <ac:chgData name="Yegneshwar Rao Ginjupalli" userId="6bc5bc4fb4b41c73" providerId="LiveId" clId="{1AA4D89D-0D29-4E06-A0D4-7DAF85337726}" dt="2023-03-21T22:01:11.922" v="1392" actId="1076"/>
          <ac:cxnSpMkLst>
            <pc:docMk/>
            <pc:sldMk cId="2352646883" sldId="260"/>
            <ac:cxnSpMk id="10" creationId="{5D0DC890-821C-7060-8674-07F71B6EEC44}"/>
          </ac:cxnSpMkLst>
        </pc:cxnChg>
        <pc:cxnChg chg="add del">
          <ac:chgData name="Yegneshwar Rao Ginjupalli" userId="6bc5bc4fb4b41c73" providerId="LiveId" clId="{1AA4D89D-0D29-4E06-A0D4-7DAF85337726}" dt="2023-03-21T21:58:53.353" v="1372" actId="11529"/>
          <ac:cxnSpMkLst>
            <pc:docMk/>
            <pc:sldMk cId="2352646883" sldId="260"/>
            <ac:cxnSpMk id="16" creationId="{31AE5593-3411-8828-789B-E8F9B1961EFE}"/>
          </ac:cxnSpMkLst>
        </pc:cxnChg>
        <pc:cxnChg chg="add mod">
          <ac:chgData name="Yegneshwar Rao Ginjupalli" userId="6bc5bc4fb4b41c73" providerId="LiveId" clId="{1AA4D89D-0D29-4E06-A0D4-7DAF85337726}" dt="2023-03-21T22:01:50.192" v="1399" actId="14100"/>
          <ac:cxnSpMkLst>
            <pc:docMk/>
            <pc:sldMk cId="2352646883" sldId="260"/>
            <ac:cxnSpMk id="18" creationId="{61B5EB6B-EF7B-7A5F-1255-5F1BFC81484C}"/>
          </ac:cxnSpMkLst>
        </pc:cxnChg>
        <pc:cxnChg chg="add del mod">
          <ac:chgData name="Yegneshwar Rao Ginjupalli" userId="6bc5bc4fb4b41c73" providerId="LiveId" clId="{1AA4D89D-0D29-4E06-A0D4-7DAF85337726}" dt="2023-03-21T15:13:19.512" v="776" actId="478"/>
          <ac:cxnSpMkLst>
            <pc:docMk/>
            <pc:sldMk cId="2352646883" sldId="260"/>
            <ac:cxnSpMk id="22" creationId="{FC60D515-5A7A-40D3-BBEC-87F2E94D786C}"/>
          </ac:cxnSpMkLst>
        </pc:cxnChg>
        <pc:cxnChg chg="add del mod">
          <ac:chgData name="Yegneshwar Rao Ginjupalli" userId="6bc5bc4fb4b41c73" providerId="LiveId" clId="{1AA4D89D-0D29-4E06-A0D4-7DAF85337726}" dt="2023-03-21T21:59:41.352" v="1379" actId="11529"/>
          <ac:cxnSpMkLst>
            <pc:docMk/>
            <pc:sldMk cId="2352646883" sldId="260"/>
            <ac:cxnSpMk id="23" creationId="{9563466F-AFC9-8BE9-1210-576855CC24D3}"/>
          </ac:cxnSpMkLst>
        </pc:cxnChg>
        <pc:cxnChg chg="add mod">
          <ac:chgData name="Yegneshwar Rao Ginjupalli" userId="6bc5bc4fb4b41c73" providerId="LiveId" clId="{1AA4D89D-0D29-4E06-A0D4-7DAF85337726}" dt="2023-03-21T15:14:20.429" v="780" actId="13822"/>
          <ac:cxnSpMkLst>
            <pc:docMk/>
            <pc:sldMk cId="2352646883" sldId="260"/>
            <ac:cxnSpMk id="25" creationId="{82D320E0-96A7-C04E-B42A-44A5DBB0384A}"/>
          </ac:cxnSpMkLst>
        </pc:cxnChg>
        <pc:cxnChg chg="add mod">
          <ac:chgData name="Yegneshwar Rao Ginjupalli" userId="6bc5bc4fb4b41c73" providerId="LiveId" clId="{1AA4D89D-0D29-4E06-A0D4-7DAF85337726}" dt="2023-03-21T22:01:37.875" v="1397" actId="1076"/>
          <ac:cxnSpMkLst>
            <pc:docMk/>
            <pc:sldMk cId="2352646883" sldId="260"/>
            <ac:cxnSpMk id="28" creationId="{27539270-8BF8-2D5A-CAAA-B248AFD9C506}"/>
          </ac:cxnSpMkLst>
        </pc:cxnChg>
        <pc:cxnChg chg="add mod">
          <ac:chgData name="Yegneshwar Rao Ginjupalli" userId="6bc5bc4fb4b41c73" providerId="LiveId" clId="{1AA4D89D-0D29-4E06-A0D4-7DAF85337726}" dt="2023-03-21T15:16:46.762" v="805" actId="1076"/>
          <ac:cxnSpMkLst>
            <pc:docMk/>
            <pc:sldMk cId="2352646883" sldId="260"/>
            <ac:cxnSpMk id="33" creationId="{1079396C-4D7C-9EAC-9CA6-CD6C2BADB3AE}"/>
          </ac:cxnSpMkLst>
        </pc:cxnChg>
        <pc:cxnChg chg="add mod">
          <ac:chgData name="Yegneshwar Rao Ginjupalli" userId="6bc5bc4fb4b41c73" providerId="LiveId" clId="{1AA4D89D-0D29-4E06-A0D4-7DAF85337726}" dt="2023-03-21T15:17:03.427" v="807" actId="13822"/>
          <ac:cxnSpMkLst>
            <pc:docMk/>
            <pc:sldMk cId="2352646883" sldId="260"/>
            <ac:cxnSpMk id="35" creationId="{98A7CAE9-5B5E-5900-C750-F78328FFCB46}"/>
          </ac:cxnSpMkLst>
        </pc:cxnChg>
        <pc:cxnChg chg="add mod">
          <ac:chgData name="Yegneshwar Rao Ginjupalli" userId="6bc5bc4fb4b41c73" providerId="LiveId" clId="{1AA4D89D-0D29-4E06-A0D4-7DAF85337726}" dt="2023-03-22T01:04:33.122" v="3610" actId="14100"/>
          <ac:cxnSpMkLst>
            <pc:docMk/>
            <pc:sldMk cId="2352646883" sldId="260"/>
            <ac:cxnSpMk id="44" creationId="{D1E682A2-DB60-5B03-90F0-D72CA31874F5}"/>
          </ac:cxnSpMkLst>
        </pc:cxnChg>
      </pc:sldChg>
      <pc:sldChg chg="addSp delSp modSp new del mod">
        <pc:chgData name="Yegneshwar Rao Ginjupalli" userId="6bc5bc4fb4b41c73" providerId="LiveId" clId="{1AA4D89D-0D29-4E06-A0D4-7DAF85337726}" dt="2023-03-22T00:01:26.796" v="2483" actId="2696"/>
        <pc:sldMkLst>
          <pc:docMk/>
          <pc:sldMk cId="3940773448" sldId="261"/>
        </pc:sldMkLst>
        <pc:spChg chg="mod">
          <ac:chgData name="Yegneshwar Rao Ginjupalli" userId="6bc5bc4fb4b41c73" providerId="LiveId" clId="{1AA4D89D-0D29-4E06-A0D4-7DAF85337726}" dt="2023-03-21T23:45:00.007" v="1842" actId="21"/>
          <ac:spMkLst>
            <pc:docMk/>
            <pc:sldMk cId="3940773448" sldId="261"/>
            <ac:spMk id="2" creationId="{8E5834C9-715B-E0A6-9275-ED2C3BB5AF0B}"/>
          </ac:spMkLst>
        </pc:spChg>
        <pc:picChg chg="add del mod">
          <ac:chgData name="Yegneshwar Rao Ginjupalli" userId="6bc5bc4fb4b41c73" providerId="LiveId" clId="{1AA4D89D-0D29-4E06-A0D4-7DAF85337726}" dt="2023-03-21T23:32:04.443" v="1403" actId="478"/>
          <ac:picMkLst>
            <pc:docMk/>
            <pc:sldMk cId="3940773448" sldId="261"/>
            <ac:picMk id="4" creationId="{6EDE9CB1-E791-CC0A-D87B-AAAEC85D9FF3}"/>
          </ac:picMkLst>
        </pc:picChg>
      </pc:sldChg>
      <pc:sldChg chg="delSp modSp new mod">
        <pc:chgData name="Yegneshwar Rao Ginjupalli" userId="6bc5bc4fb4b41c73" providerId="LiveId" clId="{1AA4D89D-0D29-4E06-A0D4-7DAF85337726}" dt="2023-03-22T00:10:21.917" v="3014" actId="20578"/>
        <pc:sldMkLst>
          <pc:docMk/>
          <pc:sldMk cId="701398834" sldId="262"/>
        </pc:sldMkLst>
        <pc:spChg chg="del mod">
          <ac:chgData name="Yegneshwar Rao Ginjupalli" userId="6bc5bc4fb4b41c73" providerId="LiveId" clId="{1AA4D89D-0D29-4E06-A0D4-7DAF85337726}" dt="2023-03-21T23:46:31.205" v="1852" actId="478"/>
          <ac:spMkLst>
            <pc:docMk/>
            <pc:sldMk cId="701398834" sldId="262"/>
            <ac:spMk id="2" creationId="{30B08E64-DB8F-E7A2-B2EF-CE91BA4EB3F1}"/>
          </ac:spMkLst>
        </pc:spChg>
        <pc:spChg chg="mod">
          <ac:chgData name="Yegneshwar Rao Ginjupalli" userId="6bc5bc4fb4b41c73" providerId="LiveId" clId="{1AA4D89D-0D29-4E06-A0D4-7DAF85337726}" dt="2023-03-22T00:10:21.917" v="3014" actId="20578"/>
          <ac:spMkLst>
            <pc:docMk/>
            <pc:sldMk cId="701398834" sldId="262"/>
            <ac:spMk id="3" creationId="{4BBAC94A-E8EE-9F92-B56C-6618C7612AA3}"/>
          </ac:spMkLst>
        </pc:spChg>
      </pc:sldChg>
      <pc:sldChg chg="modSp new mod">
        <pc:chgData name="Yegneshwar Rao Ginjupalli" userId="6bc5bc4fb4b41c73" providerId="LiveId" clId="{1AA4D89D-0D29-4E06-A0D4-7DAF85337726}" dt="2023-03-22T00:17:23.992" v="3348" actId="20577"/>
        <pc:sldMkLst>
          <pc:docMk/>
          <pc:sldMk cId="1594051534" sldId="263"/>
        </pc:sldMkLst>
        <pc:spChg chg="mod">
          <ac:chgData name="Yegneshwar Rao Ginjupalli" userId="6bc5bc4fb4b41c73" providerId="LiveId" clId="{1AA4D89D-0D29-4E06-A0D4-7DAF85337726}" dt="2023-03-22T00:14:10.054" v="3058" actId="20577"/>
          <ac:spMkLst>
            <pc:docMk/>
            <pc:sldMk cId="1594051534" sldId="263"/>
            <ac:spMk id="2" creationId="{64C3F3BA-32C8-6AA1-63BE-B5F8D41C44AE}"/>
          </ac:spMkLst>
        </pc:spChg>
        <pc:spChg chg="mod">
          <ac:chgData name="Yegneshwar Rao Ginjupalli" userId="6bc5bc4fb4b41c73" providerId="LiveId" clId="{1AA4D89D-0D29-4E06-A0D4-7DAF85337726}" dt="2023-03-22T00:17:23.992" v="3348" actId="20577"/>
          <ac:spMkLst>
            <pc:docMk/>
            <pc:sldMk cId="1594051534" sldId="263"/>
            <ac:spMk id="3" creationId="{91F0859A-AE31-F928-ECD8-2F40CB6087E7}"/>
          </ac:spMkLst>
        </pc:spChg>
      </pc:sldChg>
      <pc:sldChg chg="addSp delSp modSp new mod">
        <pc:chgData name="Yegneshwar Rao Ginjupalli" userId="6bc5bc4fb4b41c73" providerId="LiveId" clId="{1AA4D89D-0D29-4E06-A0D4-7DAF85337726}" dt="2023-03-22T01:01:19.714" v="3606" actId="1076"/>
        <pc:sldMkLst>
          <pc:docMk/>
          <pc:sldMk cId="4037499161" sldId="264"/>
        </pc:sldMkLst>
        <pc:spChg chg="mod">
          <ac:chgData name="Yegneshwar Rao Ginjupalli" userId="6bc5bc4fb4b41c73" providerId="LiveId" clId="{1AA4D89D-0D29-4E06-A0D4-7DAF85337726}" dt="2023-03-22T01:01:03.194" v="3605" actId="1076"/>
          <ac:spMkLst>
            <pc:docMk/>
            <pc:sldMk cId="4037499161" sldId="264"/>
            <ac:spMk id="2" creationId="{266079F7-4808-8539-A391-6E3D0EF315C7}"/>
          </ac:spMkLst>
        </pc:spChg>
        <pc:spChg chg="add del mod">
          <ac:chgData name="Yegneshwar Rao Ginjupalli" userId="6bc5bc4fb4b41c73" providerId="LiveId" clId="{1AA4D89D-0D29-4E06-A0D4-7DAF85337726}" dt="2023-03-22T00:38:24.640" v="3409"/>
          <ac:spMkLst>
            <pc:docMk/>
            <pc:sldMk cId="4037499161" sldId="264"/>
            <ac:spMk id="3" creationId="{0A302AAC-C05D-4FFB-86B8-C3006C220249}"/>
          </ac:spMkLst>
        </pc:spChg>
        <pc:spChg chg="add del mod">
          <ac:chgData name="Yegneshwar Rao Ginjupalli" userId="6bc5bc4fb4b41c73" providerId="LiveId" clId="{1AA4D89D-0D29-4E06-A0D4-7DAF85337726}" dt="2023-03-22T00:47:30.611" v="3460"/>
          <ac:spMkLst>
            <pc:docMk/>
            <pc:sldMk cId="4037499161" sldId="264"/>
            <ac:spMk id="6" creationId="{41E029DC-B60F-BAF6-4A70-3FFD20DBDD36}"/>
          </ac:spMkLst>
        </pc:spChg>
        <pc:graphicFrameChg chg="add del mod modGraphic">
          <ac:chgData name="Yegneshwar Rao Ginjupalli" userId="6bc5bc4fb4b41c73" providerId="LiveId" clId="{1AA4D89D-0D29-4E06-A0D4-7DAF85337726}" dt="2023-03-22T00:44:12.971" v="3456" actId="478"/>
          <ac:graphicFrameMkLst>
            <pc:docMk/>
            <pc:sldMk cId="4037499161" sldId="264"/>
            <ac:graphicFrameMk id="4" creationId="{BB72F856-6F74-EE93-0A2A-4AE0B2342CEB}"/>
          </ac:graphicFrameMkLst>
        </pc:graphicFrameChg>
        <pc:graphicFrameChg chg="add mod modGraphic">
          <ac:chgData name="Yegneshwar Rao Ginjupalli" userId="6bc5bc4fb4b41c73" providerId="LiveId" clId="{1AA4D89D-0D29-4E06-A0D4-7DAF85337726}" dt="2023-03-22T01:01:19.714" v="3606" actId="1076"/>
          <ac:graphicFrameMkLst>
            <pc:docMk/>
            <pc:sldMk cId="4037499161" sldId="264"/>
            <ac:graphicFrameMk id="7" creationId="{414274CD-5302-5113-9559-B8A5524B5348}"/>
          </ac:graphicFrameMkLst>
        </pc:graphicFrameChg>
      </pc:sldChg>
      <pc:sldMasterChg chg="add del addSldLayout delSldLayout">
        <pc:chgData name="Yegneshwar Rao Ginjupalli" userId="6bc5bc4fb4b41c73" providerId="LiveId" clId="{1AA4D89D-0D29-4E06-A0D4-7DAF85337726}" dt="2023-03-21T13:57:01.246" v="5" actId="26606"/>
        <pc:sldMasterMkLst>
          <pc:docMk/>
          <pc:sldMasterMk cId="3859979464" sldId="2147483648"/>
        </pc:sldMasterMkLst>
        <pc:sldLayoutChg chg="add del">
          <pc:chgData name="Yegneshwar Rao Ginjupalli" userId="6bc5bc4fb4b41c73" providerId="LiveId" clId="{1AA4D89D-0D29-4E06-A0D4-7DAF85337726}" dt="2023-03-21T13:57:01.246" v="5" actId="26606"/>
          <pc:sldLayoutMkLst>
            <pc:docMk/>
            <pc:sldMasterMk cId="3859979464" sldId="2147483648"/>
            <pc:sldLayoutMk cId="2216834416" sldId="2147483649"/>
          </pc:sldLayoutMkLst>
        </pc:sldLayoutChg>
        <pc:sldLayoutChg chg="add del">
          <pc:chgData name="Yegneshwar Rao Ginjupalli" userId="6bc5bc4fb4b41c73" providerId="LiveId" clId="{1AA4D89D-0D29-4E06-A0D4-7DAF85337726}" dt="2023-03-21T13:57:01.246" v="5" actId="26606"/>
          <pc:sldLayoutMkLst>
            <pc:docMk/>
            <pc:sldMasterMk cId="3859979464" sldId="2147483648"/>
            <pc:sldLayoutMk cId="337495498" sldId="2147483650"/>
          </pc:sldLayoutMkLst>
        </pc:sldLayoutChg>
        <pc:sldLayoutChg chg="add del">
          <pc:chgData name="Yegneshwar Rao Ginjupalli" userId="6bc5bc4fb4b41c73" providerId="LiveId" clId="{1AA4D89D-0D29-4E06-A0D4-7DAF85337726}" dt="2023-03-21T13:57:01.246" v="5" actId="26606"/>
          <pc:sldLayoutMkLst>
            <pc:docMk/>
            <pc:sldMasterMk cId="3859979464" sldId="2147483648"/>
            <pc:sldLayoutMk cId="683876276" sldId="2147483651"/>
          </pc:sldLayoutMkLst>
        </pc:sldLayoutChg>
        <pc:sldLayoutChg chg="add del">
          <pc:chgData name="Yegneshwar Rao Ginjupalli" userId="6bc5bc4fb4b41c73" providerId="LiveId" clId="{1AA4D89D-0D29-4E06-A0D4-7DAF85337726}" dt="2023-03-21T13:57:01.246" v="5" actId="26606"/>
          <pc:sldLayoutMkLst>
            <pc:docMk/>
            <pc:sldMasterMk cId="3859979464" sldId="2147483648"/>
            <pc:sldLayoutMk cId="1456176530" sldId="2147483652"/>
          </pc:sldLayoutMkLst>
        </pc:sldLayoutChg>
        <pc:sldLayoutChg chg="add del">
          <pc:chgData name="Yegneshwar Rao Ginjupalli" userId="6bc5bc4fb4b41c73" providerId="LiveId" clId="{1AA4D89D-0D29-4E06-A0D4-7DAF85337726}" dt="2023-03-21T13:57:01.246" v="5" actId="26606"/>
          <pc:sldLayoutMkLst>
            <pc:docMk/>
            <pc:sldMasterMk cId="3859979464" sldId="2147483648"/>
            <pc:sldLayoutMk cId="3120473744" sldId="2147483653"/>
          </pc:sldLayoutMkLst>
        </pc:sldLayoutChg>
        <pc:sldLayoutChg chg="add del">
          <pc:chgData name="Yegneshwar Rao Ginjupalli" userId="6bc5bc4fb4b41c73" providerId="LiveId" clId="{1AA4D89D-0D29-4E06-A0D4-7DAF85337726}" dt="2023-03-21T13:57:01.246" v="5" actId="26606"/>
          <pc:sldLayoutMkLst>
            <pc:docMk/>
            <pc:sldMasterMk cId="3859979464" sldId="2147483648"/>
            <pc:sldLayoutMk cId="180188894" sldId="2147483654"/>
          </pc:sldLayoutMkLst>
        </pc:sldLayoutChg>
        <pc:sldLayoutChg chg="add del">
          <pc:chgData name="Yegneshwar Rao Ginjupalli" userId="6bc5bc4fb4b41c73" providerId="LiveId" clId="{1AA4D89D-0D29-4E06-A0D4-7DAF85337726}" dt="2023-03-21T13:57:01.246" v="5" actId="26606"/>
          <pc:sldLayoutMkLst>
            <pc:docMk/>
            <pc:sldMasterMk cId="3859979464" sldId="2147483648"/>
            <pc:sldLayoutMk cId="483680922" sldId="2147483655"/>
          </pc:sldLayoutMkLst>
        </pc:sldLayoutChg>
        <pc:sldLayoutChg chg="add del">
          <pc:chgData name="Yegneshwar Rao Ginjupalli" userId="6bc5bc4fb4b41c73" providerId="LiveId" clId="{1AA4D89D-0D29-4E06-A0D4-7DAF85337726}" dt="2023-03-21T13:57:01.246" v="5" actId="26606"/>
          <pc:sldLayoutMkLst>
            <pc:docMk/>
            <pc:sldMasterMk cId="3859979464" sldId="2147483648"/>
            <pc:sldLayoutMk cId="2398285260" sldId="2147483656"/>
          </pc:sldLayoutMkLst>
        </pc:sldLayoutChg>
        <pc:sldLayoutChg chg="add del">
          <pc:chgData name="Yegneshwar Rao Ginjupalli" userId="6bc5bc4fb4b41c73" providerId="LiveId" clId="{1AA4D89D-0D29-4E06-A0D4-7DAF85337726}" dt="2023-03-21T13:57:01.246" v="5" actId="26606"/>
          <pc:sldLayoutMkLst>
            <pc:docMk/>
            <pc:sldMasterMk cId="3859979464" sldId="2147483648"/>
            <pc:sldLayoutMk cId="1201624522" sldId="2147483657"/>
          </pc:sldLayoutMkLst>
        </pc:sldLayoutChg>
        <pc:sldLayoutChg chg="add del">
          <pc:chgData name="Yegneshwar Rao Ginjupalli" userId="6bc5bc4fb4b41c73" providerId="LiveId" clId="{1AA4D89D-0D29-4E06-A0D4-7DAF85337726}" dt="2023-03-21T13:57:01.246" v="5" actId="26606"/>
          <pc:sldLayoutMkLst>
            <pc:docMk/>
            <pc:sldMasterMk cId="3859979464" sldId="2147483648"/>
            <pc:sldLayoutMk cId="708076358" sldId="2147483658"/>
          </pc:sldLayoutMkLst>
        </pc:sldLayoutChg>
        <pc:sldLayoutChg chg="add del">
          <pc:chgData name="Yegneshwar Rao Ginjupalli" userId="6bc5bc4fb4b41c73" providerId="LiveId" clId="{1AA4D89D-0D29-4E06-A0D4-7DAF85337726}" dt="2023-03-21T13:57:01.246" v="5" actId="26606"/>
          <pc:sldLayoutMkLst>
            <pc:docMk/>
            <pc:sldMasterMk cId="3859979464" sldId="2147483648"/>
            <pc:sldLayoutMk cId="563378088" sldId="2147483659"/>
          </pc:sldLayoutMkLst>
        </pc:sldLayoutChg>
      </pc:sldMasterChg>
      <pc:sldMasterChg chg="add del replId addSldLayout delSldLayout">
        <pc:chgData name="Yegneshwar Rao Ginjupalli" userId="6bc5bc4fb4b41c73" providerId="LiveId" clId="{1AA4D89D-0D29-4E06-A0D4-7DAF85337726}" dt="2023-03-21T13:57:01.211" v="4" actId="26606"/>
        <pc:sldMasterMkLst>
          <pc:docMk/>
          <pc:sldMasterMk cId="14173052" sldId="2147483660"/>
        </pc:sldMasterMkLst>
        <pc:sldLayoutChg chg="add del">
          <pc:chgData name="Yegneshwar Rao Ginjupalli" userId="6bc5bc4fb4b41c73" providerId="LiveId" clId="{1AA4D89D-0D29-4E06-A0D4-7DAF85337726}" dt="2023-03-21T13:57:01.211" v="4" actId="26606"/>
          <pc:sldLayoutMkLst>
            <pc:docMk/>
            <pc:sldMasterMk cId="14173052" sldId="2147483660"/>
            <pc:sldLayoutMk cId="1821871142" sldId="2147483661"/>
          </pc:sldLayoutMkLst>
        </pc:sldLayoutChg>
        <pc:sldLayoutChg chg="add del replId">
          <pc:chgData name="Yegneshwar Rao Ginjupalli" userId="6bc5bc4fb4b41c73" providerId="LiveId" clId="{1AA4D89D-0D29-4E06-A0D4-7DAF85337726}" dt="2023-03-21T13:57:01.211" v="4" actId="26606"/>
          <pc:sldLayoutMkLst>
            <pc:docMk/>
            <pc:sldMasterMk cId="14173052" sldId="2147483660"/>
            <pc:sldLayoutMk cId="3098832324" sldId="2147483662"/>
          </pc:sldLayoutMkLst>
        </pc:sldLayoutChg>
        <pc:sldLayoutChg chg="add del replId">
          <pc:chgData name="Yegneshwar Rao Ginjupalli" userId="6bc5bc4fb4b41c73" providerId="LiveId" clId="{1AA4D89D-0D29-4E06-A0D4-7DAF85337726}" dt="2023-03-21T13:57:01.211" v="4" actId="26606"/>
          <pc:sldLayoutMkLst>
            <pc:docMk/>
            <pc:sldMasterMk cId="14173052" sldId="2147483660"/>
            <pc:sldLayoutMk cId="2071686653" sldId="2147483663"/>
          </pc:sldLayoutMkLst>
        </pc:sldLayoutChg>
        <pc:sldLayoutChg chg="add del replId">
          <pc:chgData name="Yegneshwar Rao Ginjupalli" userId="6bc5bc4fb4b41c73" providerId="LiveId" clId="{1AA4D89D-0D29-4E06-A0D4-7DAF85337726}" dt="2023-03-21T13:57:01.211" v="4" actId="26606"/>
          <pc:sldLayoutMkLst>
            <pc:docMk/>
            <pc:sldMasterMk cId="14173052" sldId="2147483660"/>
            <pc:sldLayoutMk cId="4085307153" sldId="2147483664"/>
          </pc:sldLayoutMkLst>
        </pc:sldLayoutChg>
        <pc:sldLayoutChg chg="add del replId">
          <pc:chgData name="Yegneshwar Rao Ginjupalli" userId="6bc5bc4fb4b41c73" providerId="LiveId" clId="{1AA4D89D-0D29-4E06-A0D4-7DAF85337726}" dt="2023-03-21T13:57:01.211" v="4" actId="26606"/>
          <pc:sldLayoutMkLst>
            <pc:docMk/>
            <pc:sldMasterMk cId="14173052" sldId="2147483660"/>
            <pc:sldLayoutMk cId="279194222" sldId="2147483665"/>
          </pc:sldLayoutMkLst>
        </pc:sldLayoutChg>
        <pc:sldLayoutChg chg="add del replId">
          <pc:chgData name="Yegneshwar Rao Ginjupalli" userId="6bc5bc4fb4b41c73" providerId="LiveId" clId="{1AA4D89D-0D29-4E06-A0D4-7DAF85337726}" dt="2023-03-21T13:57:01.211" v="4" actId="26606"/>
          <pc:sldLayoutMkLst>
            <pc:docMk/>
            <pc:sldMasterMk cId="14173052" sldId="2147483660"/>
            <pc:sldLayoutMk cId="1448085749" sldId="2147483666"/>
          </pc:sldLayoutMkLst>
        </pc:sldLayoutChg>
        <pc:sldLayoutChg chg="add del replId">
          <pc:chgData name="Yegneshwar Rao Ginjupalli" userId="6bc5bc4fb4b41c73" providerId="LiveId" clId="{1AA4D89D-0D29-4E06-A0D4-7DAF85337726}" dt="2023-03-21T13:57:01.211" v="4" actId="26606"/>
          <pc:sldLayoutMkLst>
            <pc:docMk/>
            <pc:sldMasterMk cId="14173052" sldId="2147483660"/>
            <pc:sldLayoutMk cId="3687777928" sldId="2147483667"/>
          </pc:sldLayoutMkLst>
        </pc:sldLayoutChg>
        <pc:sldLayoutChg chg="add del replId">
          <pc:chgData name="Yegneshwar Rao Ginjupalli" userId="6bc5bc4fb4b41c73" providerId="LiveId" clId="{1AA4D89D-0D29-4E06-A0D4-7DAF85337726}" dt="2023-03-21T13:57:01.211" v="4" actId="26606"/>
          <pc:sldLayoutMkLst>
            <pc:docMk/>
            <pc:sldMasterMk cId="14173052" sldId="2147483660"/>
            <pc:sldLayoutMk cId="759522797" sldId="2147483668"/>
          </pc:sldLayoutMkLst>
        </pc:sldLayoutChg>
        <pc:sldLayoutChg chg="add del replId">
          <pc:chgData name="Yegneshwar Rao Ginjupalli" userId="6bc5bc4fb4b41c73" providerId="LiveId" clId="{1AA4D89D-0D29-4E06-A0D4-7DAF85337726}" dt="2023-03-21T13:57:01.211" v="4" actId="26606"/>
          <pc:sldLayoutMkLst>
            <pc:docMk/>
            <pc:sldMasterMk cId="14173052" sldId="2147483660"/>
            <pc:sldLayoutMk cId="3566850505" sldId="2147483669"/>
          </pc:sldLayoutMkLst>
        </pc:sldLayoutChg>
        <pc:sldLayoutChg chg="add del replId">
          <pc:chgData name="Yegneshwar Rao Ginjupalli" userId="6bc5bc4fb4b41c73" providerId="LiveId" clId="{1AA4D89D-0D29-4E06-A0D4-7DAF85337726}" dt="2023-03-21T13:57:01.211" v="4" actId="26606"/>
          <pc:sldLayoutMkLst>
            <pc:docMk/>
            <pc:sldMasterMk cId="14173052" sldId="2147483660"/>
            <pc:sldLayoutMk cId="1027389937" sldId="2147483670"/>
          </pc:sldLayoutMkLst>
        </pc:sldLayoutChg>
        <pc:sldLayoutChg chg="add del replId">
          <pc:chgData name="Yegneshwar Rao Ginjupalli" userId="6bc5bc4fb4b41c73" providerId="LiveId" clId="{1AA4D89D-0D29-4E06-A0D4-7DAF85337726}" dt="2023-03-21T13:57:01.211" v="4" actId="26606"/>
          <pc:sldLayoutMkLst>
            <pc:docMk/>
            <pc:sldMasterMk cId="14173052" sldId="2147483660"/>
            <pc:sldLayoutMk cId="1919073597" sldId="2147483671"/>
          </pc:sldLayoutMkLst>
        </pc:sldLayoutChg>
      </pc:sldMasterChg>
      <pc:sldMasterChg chg="add del addSldLayout delSldLayout">
        <pc:chgData name="Yegneshwar Rao Ginjupalli" userId="6bc5bc4fb4b41c73" providerId="LiveId" clId="{1AA4D89D-0D29-4E06-A0D4-7DAF85337726}" dt="2023-03-21T13:56:23.495" v="2" actId="26606"/>
        <pc:sldMasterMkLst>
          <pc:docMk/>
          <pc:sldMasterMk cId="1212461911" sldId="2147483673"/>
        </pc:sldMasterMkLst>
        <pc:sldLayoutChg chg="add del">
          <pc:chgData name="Yegneshwar Rao Ginjupalli" userId="6bc5bc4fb4b41c73" providerId="LiveId" clId="{1AA4D89D-0D29-4E06-A0D4-7DAF85337726}" dt="2023-03-21T13:56:23.495" v="2" actId="26606"/>
          <pc:sldLayoutMkLst>
            <pc:docMk/>
            <pc:sldMasterMk cId="1212461911" sldId="2147483673"/>
            <pc:sldLayoutMk cId="2042829512" sldId="2147483662"/>
          </pc:sldLayoutMkLst>
        </pc:sldLayoutChg>
        <pc:sldLayoutChg chg="add del">
          <pc:chgData name="Yegneshwar Rao Ginjupalli" userId="6bc5bc4fb4b41c73" providerId="LiveId" clId="{1AA4D89D-0D29-4E06-A0D4-7DAF85337726}" dt="2023-03-21T13:56:23.495" v="2" actId="26606"/>
          <pc:sldLayoutMkLst>
            <pc:docMk/>
            <pc:sldMasterMk cId="1212461911" sldId="2147483673"/>
            <pc:sldLayoutMk cId="2834036008" sldId="2147483663"/>
          </pc:sldLayoutMkLst>
        </pc:sldLayoutChg>
        <pc:sldLayoutChg chg="add del">
          <pc:chgData name="Yegneshwar Rao Ginjupalli" userId="6bc5bc4fb4b41c73" providerId="LiveId" clId="{1AA4D89D-0D29-4E06-A0D4-7DAF85337726}" dt="2023-03-21T13:56:23.495" v="2" actId="26606"/>
          <pc:sldLayoutMkLst>
            <pc:docMk/>
            <pc:sldMasterMk cId="1212461911" sldId="2147483673"/>
            <pc:sldLayoutMk cId="4215584749" sldId="2147483664"/>
          </pc:sldLayoutMkLst>
        </pc:sldLayoutChg>
        <pc:sldLayoutChg chg="add del">
          <pc:chgData name="Yegneshwar Rao Ginjupalli" userId="6bc5bc4fb4b41c73" providerId="LiveId" clId="{1AA4D89D-0D29-4E06-A0D4-7DAF85337726}" dt="2023-03-21T13:56:23.495" v="2" actId="26606"/>
          <pc:sldLayoutMkLst>
            <pc:docMk/>
            <pc:sldMasterMk cId="1212461911" sldId="2147483673"/>
            <pc:sldLayoutMk cId="2034805563" sldId="2147483665"/>
          </pc:sldLayoutMkLst>
        </pc:sldLayoutChg>
        <pc:sldLayoutChg chg="add del">
          <pc:chgData name="Yegneshwar Rao Ginjupalli" userId="6bc5bc4fb4b41c73" providerId="LiveId" clId="{1AA4D89D-0D29-4E06-A0D4-7DAF85337726}" dt="2023-03-21T13:56:23.495" v="2" actId="26606"/>
          <pc:sldLayoutMkLst>
            <pc:docMk/>
            <pc:sldMasterMk cId="1212461911" sldId="2147483673"/>
            <pc:sldLayoutMk cId="2317070771" sldId="2147483666"/>
          </pc:sldLayoutMkLst>
        </pc:sldLayoutChg>
        <pc:sldLayoutChg chg="add del">
          <pc:chgData name="Yegneshwar Rao Ginjupalli" userId="6bc5bc4fb4b41c73" providerId="LiveId" clId="{1AA4D89D-0D29-4E06-A0D4-7DAF85337726}" dt="2023-03-21T13:56:23.495" v="2" actId="26606"/>
          <pc:sldLayoutMkLst>
            <pc:docMk/>
            <pc:sldMasterMk cId="1212461911" sldId="2147483673"/>
            <pc:sldLayoutMk cId="4114476838" sldId="2147483667"/>
          </pc:sldLayoutMkLst>
        </pc:sldLayoutChg>
        <pc:sldLayoutChg chg="add del">
          <pc:chgData name="Yegneshwar Rao Ginjupalli" userId="6bc5bc4fb4b41c73" providerId="LiveId" clId="{1AA4D89D-0D29-4E06-A0D4-7DAF85337726}" dt="2023-03-21T13:56:23.495" v="2" actId="26606"/>
          <pc:sldLayoutMkLst>
            <pc:docMk/>
            <pc:sldMasterMk cId="1212461911" sldId="2147483673"/>
            <pc:sldLayoutMk cId="156406393" sldId="2147483668"/>
          </pc:sldLayoutMkLst>
        </pc:sldLayoutChg>
        <pc:sldLayoutChg chg="add del">
          <pc:chgData name="Yegneshwar Rao Ginjupalli" userId="6bc5bc4fb4b41c73" providerId="LiveId" clId="{1AA4D89D-0D29-4E06-A0D4-7DAF85337726}" dt="2023-03-21T13:56:23.495" v="2" actId="26606"/>
          <pc:sldLayoutMkLst>
            <pc:docMk/>
            <pc:sldMasterMk cId="1212461911" sldId="2147483673"/>
            <pc:sldLayoutMk cId="3982011041" sldId="2147483669"/>
          </pc:sldLayoutMkLst>
        </pc:sldLayoutChg>
        <pc:sldLayoutChg chg="add del">
          <pc:chgData name="Yegneshwar Rao Ginjupalli" userId="6bc5bc4fb4b41c73" providerId="LiveId" clId="{1AA4D89D-0D29-4E06-A0D4-7DAF85337726}" dt="2023-03-21T13:56:23.495" v="2" actId="26606"/>
          <pc:sldLayoutMkLst>
            <pc:docMk/>
            <pc:sldMasterMk cId="1212461911" sldId="2147483673"/>
            <pc:sldLayoutMk cId="1564975035" sldId="2147483670"/>
          </pc:sldLayoutMkLst>
        </pc:sldLayoutChg>
        <pc:sldLayoutChg chg="add del">
          <pc:chgData name="Yegneshwar Rao Ginjupalli" userId="6bc5bc4fb4b41c73" providerId="LiveId" clId="{1AA4D89D-0D29-4E06-A0D4-7DAF85337726}" dt="2023-03-21T13:56:23.495" v="2" actId="26606"/>
          <pc:sldLayoutMkLst>
            <pc:docMk/>
            <pc:sldMasterMk cId="1212461911" sldId="2147483673"/>
            <pc:sldLayoutMk cId="735125998" sldId="2147483671"/>
          </pc:sldLayoutMkLst>
        </pc:sldLayoutChg>
        <pc:sldLayoutChg chg="add del">
          <pc:chgData name="Yegneshwar Rao Ginjupalli" userId="6bc5bc4fb4b41c73" providerId="LiveId" clId="{1AA4D89D-0D29-4E06-A0D4-7DAF85337726}" dt="2023-03-21T13:56:23.495" v="2" actId="26606"/>
          <pc:sldLayoutMkLst>
            <pc:docMk/>
            <pc:sldMasterMk cId="1212461911" sldId="2147483673"/>
            <pc:sldLayoutMk cId="226930917" sldId="2147483672"/>
          </pc:sldLayoutMkLst>
        </pc:sldLayoutChg>
      </pc:sldMasterChg>
      <pc:sldMasterChg chg="add addSldLayout">
        <pc:chgData name="Yegneshwar Rao Ginjupalli" userId="6bc5bc4fb4b41c73" providerId="LiveId" clId="{1AA4D89D-0D29-4E06-A0D4-7DAF85337726}" dt="2023-03-21T13:57:01.246" v="5" actId="26606"/>
        <pc:sldMasterMkLst>
          <pc:docMk/>
          <pc:sldMasterMk cId="2323868337" sldId="2147483686"/>
        </pc:sldMasterMkLst>
        <pc:sldLayoutChg chg="add">
          <pc:chgData name="Yegneshwar Rao Ginjupalli" userId="6bc5bc4fb4b41c73" providerId="LiveId" clId="{1AA4D89D-0D29-4E06-A0D4-7DAF85337726}" dt="2023-03-21T13:57:01.246" v="5" actId="26606"/>
          <pc:sldLayoutMkLst>
            <pc:docMk/>
            <pc:sldMasterMk cId="2323868337" sldId="2147483686"/>
            <pc:sldLayoutMk cId="3990784799" sldId="2147483675"/>
          </pc:sldLayoutMkLst>
        </pc:sldLayoutChg>
        <pc:sldLayoutChg chg="add">
          <pc:chgData name="Yegneshwar Rao Ginjupalli" userId="6bc5bc4fb4b41c73" providerId="LiveId" clId="{1AA4D89D-0D29-4E06-A0D4-7DAF85337726}" dt="2023-03-21T13:57:01.246" v="5" actId="26606"/>
          <pc:sldLayoutMkLst>
            <pc:docMk/>
            <pc:sldMasterMk cId="2323868337" sldId="2147483686"/>
            <pc:sldLayoutMk cId="586867015" sldId="2147483676"/>
          </pc:sldLayoutMkLst>
        </pc:sldLayoutChg>
        <pc:sldLayoutChg chg="add">
          <pc:chgData name="Yegneshwar Rao Ginjupalli" userId="6bc5bc4fb4b41c73" providerId="LiveId" clId="{1AA4D89D-0D29-4E06-A0D4-7DAF85337726}" dt="2023-03-21T13:57:01.246" v="5" actId="26606"/>
          <pc:sldLayoutMkLst>
            <pc:docMk/>
            <pc:sldMasterMk cId="2323868337" sldId="2147483686"/>
            <pc:sldLayoutMk cId="1012907013" sldId="2147483677"/>
          </pc:sldLayoutMkLst>
        </pc:sldLayoutChg>
        <pc:sldLayoutChg chg="add">
          <pc:chgData name="Yegneshwar Rao Ginjupalli" userId="6bc5bc4fb4b41c73" providerId="LiveId" clId="{1AA4D89D-0D29-4E06-A0D4-7DAF85337726}" dt="2023-03-21T13:57:01.246" v="5" actId="26606"/>
          <pc:sldLayoutMkLst>
            <pc:docMk/>
            <pc:sldMasterMk cId="2323868337" sldId="2147483686"/>
            <pc:sldLayoutMk cId="2518506814" sldId="2147483678"/>
          </pc:sldLayoutMkLst>
        </pc:sldLayoutChg>
        <pc:sldLayoutChg chg="add">
          <pc:chgData name="Yegneshwar Rao Ginjupalli" userId="6bc5bc4fb4b41c73" providerId="LiveId" clId="{1AA4D89D-0D29-4E06-A0D4-7DAF85337726}" dt="2023-03-21T13:57:01.246" v="5" actId="26606"/>
          <pc:sldLayoutMkLst>
            <pc:docMk/>
            <pc:sldMasterMk cId="2323868337" sldId="2147483686"/>
            <pc:sldLayoutMk cId="1296703439" sldId="2147483679"/>
          </pc:sldLayoutMkLst>
        </pc:sldLayoutChg>
        <pc:sldLayoutChg chg="add">
          <pc:chgData name="Yegneshwar Rao Ginjupalli" userId="6bc5bc4fb4b41c73" providerId="LiveId" clId="{1AA4D89D-0D29-4E06-A0D4-7DAF85337726}" dt="2023-03-21T13:57:01.246" v="5" actId="26606"/>
          <pc:sldLayoutMkLst>
            <pc:docMk/>
            <pc:sldMasterMk cId="2323868337" sldId="2147483686"/>
            <pc:sldLayoutMk cId="3515135557" sldId="2147483680"/>
          </pc:sldLayoutMkLst>
        </pc:sldLayoutChg>
        <pc:sldLayoutChg chg="add">
          <pc:chgData name="Yegneshwar Rao Ginjupalli" userId="6bc5bc4fb4b41c73" providerId="LiveId" clId="{1AA4D89D-0D29-4E06-A0D4-7DAF85337726}" dt="2023-03-21T13:57:01.246" v="5" actId="26606"/>
          <pc:sldLayoutMkLst>
            <pc:docMk/>
            <pc:sldMasterMk cId="2323868337" sldId="2147483686"/>
            <pc:sldLayoutMk cId="570909850" sldId="2147483681"/>
          </pc:sldLayoutMkLst>
        </pc:sldLayoutChg>
        <pc:sldLayoutChg chg="add">
          <pc:chgData name="Yegneshwar Rao Ginjupalli" userId="6bc5bc4fb4b41c73" providerId="LiveId" clId="{1AA4D89D-0D29-4E06-A0D4-7DAF85337726}" dt="2023-03-21T13:57:01.246" v="5" actId="26606"/>
          <pc:sldLayoutMkLst>
            <pc:docMk/>
            <pc:sldMasterMk cId="2323868337" sldId="2147483686"/>
            <pc:sldLayoutMk cId="20755393" sldId="2147483682"/>
          </pc:sldLayoutMkLst>
        </pc:sldLayoutChg>
        <pc:sldLayoutChg chg="add">
          <pc:chgData name="Yegneshwar Rao Ginjupalli" userId="6bc5bc4fb4b41c73" providerId="LiveId" clId="{1AA4D89D-0D29-4E06-A0D4-7DAF85337726}" dt="2023-03-21T13:57:01.246" v="5" actId="26606"/>
          <pc:sldLayoutMkLst>
            <pc:docMk/>
            <pc:sldMasterMk cId="2323868337" sldId="2147483686"/>
            <pc:sldLayoutMk cId="898703434" sldId="2147483683"/>
          </pc:sldLayoutMkLst>
        </pc:sldLayoutChg>
        <pc:sldLayoutChg chg="add">
          <pc:chgData name="Yegneshwar Rao Ginjupalli" userId="6bc5bc4fb4b41c73" providerId="LiveId" clId="{1AA4D89D-0D29-4E06-A0D4-7DAF85337726}" dt="2023-03-21T13:57:01.246" v="5" actId="26606"/>
          <pc:sldLayoutMkLst>
            <pc:docMk/>
            <pc:sldMasterMk cId="2323868337" sldId="2147483686"/>
            <pc:sldLayoutMk cId="4014609651" sldId="2147483684"/>
          </pc:sldLayoutMkLst>
        </pc:sldLayoutChg>
        <pc:sldLayoutChg chg="add">
          <pc:chgData name="Yegneshwar Rao Ginjupalli" userId="6bc5bc4fb4b41c73" providerId="LiveId" clId="{1AA4D89D-0D29-4E06-A0D4-7DAF85337726}" dt="2023-03-21T13:57:01.246" v="5" actId="26606"/>
          <pc:sldLayoutMkLst>
            <pc:docMk/>
            <pc:sldMasterMk cId="2323868337" sldId="2147483686"/>
            <pc:sldLayoutMk cId="590878374" sldId="2147483685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413BB-A9B4-4C68-B1BA-650313566B38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F8B339-DA47-453A-8DA0-388877E2386D}">
      <dgm:prSet/>
      <dgm:spPr/>
      <dgm:t>
        <a:bodyPr/>
        <a:lstStyle/>
        <a:p>
          <a:r>
            <a:rPr lang="en-US"/>
            <a:t>To form a new cricket team for the Indian Premier League IPL.</a:t>
          </a:r>
        </a:p>
      </dgm:t>
    </dgm:pt>
    <dgm:pt modelId="{A0D9BD22-70DB-4566-845C-B10957FAE6D6}" type="parTrans" cxnId="{7DA66179-D1A1-4FDE-AB74-28C045D48F9C}">
      <dgm:prSet/>
      <dgm:spPr/>
      <dgm:t>
        <a:bodyPr/>
        <a:lstStyle/>
        <a:p>
          <a:endParaRPr lang="en-US"/>
        </a:p>
      </dgm:t>
    </dgm:pt>
    <dgm:pt modelId="{3EE3E360-A54C-45C9-90FC-A2288A02CDCA}" type="sibTrans" cxnId="{7DA66179-D1A1-4FDE-AB74-28C045D48F9C}">
      <dgm:prSet/>
      <dgm:spPr/>
      <dgm:t>
        <a:bodyPr/>
        <a:lstStyle/>
        <a:p>
          <a:endParaRPr lang="en-US"/>
        </a:p>
      </dgm:t>
    </dgm:pt>
    <dgm:pt modelId="{90657080-AE49-49DB-B1B6-E21725C8CEBC}">
      <dgm:prSet/>
      <dgm:spPr/>
      <dgm:t>
        <a:bodyPr/>
        <a:lstStyle/>
        <a:p>
          <a:r>
            <a:rPr lang="en-US"/>
            <a:t>From all the teams across the globe.</a:t>
          </a:r>
        </a:p>
      </dgm:t>
    </dgm:pt>
    <dgm:pt modelId="{62DBB48B-F146-4854-BFB6-A5EB8FA5D2EE}" type="parTrans" cxnId="{A8096B55-F1AA-4731-B1F1-EC6EFFCEE370}">
      <dgm:prSet/>
      <dgm:spPr/>
      <dgm:t>
        <a:bodyPr/>
        <a:lstStyle/>
        <a:p>
          <a:endParaRPr lang="en-US"/>
        </a:p>
      </dgm:t>
    </dgm:pt>
    <dgm:pt modelId="{FAC043E9-FF95-43A6-91AE-8984797A27C4}" type="sibTrans" cxnId="{A8096B55-F1AA-4731-B1F1-EC6EFFCEE370}">
      <dgm:prSet/>
      <dgm:spPr/>
      <dgm:t>
        <a:bodyPr/>
        <a:lstStyle/>
        <a:p>
          <a:endParaRPr lang="en-US"/>
        </a:p>
      </dgm:t>
    </dgm:pt>
    <dgm:pt modelId="{0D76AF90-787D-48F7-A99F-99D880BE1170}">
      <dgm:prSet/>
      <dgm:spPr/>
      <dgm:t>
        <a:bodyPr/>
        <a:lstStyle/>
        <a:p>
          <a:r>
            <a:rPr lang="en-US"/>
            <a:t>Based on the recent T-20 world cup performance data.</a:t>
          </a:r>
        </a:p>
      </dgm:t>
    </dgm:pt>
    <dgm:pt modelId="{AE95C601-81C4-4A53-8187-C53B183D318F}" type="parTrans" cxnId="{3AC665CB-4F3E-4338-9F28-C18741390FE0}">
      <dgm:prSet/>
      <dgm:spPr/>
      <dgm:t>
        <a:bodyPr/>
        <a:lstStyle/>
        <a:p>
          <a:endParaRPr lang="en-US"/>
        </a:p>
      </dgm:t>
    </dgm:pt>
    <dgm:pt modelId="{1887D8F9-AE06-4121-904C-9F932E744211}" type="sibTrans" cxnId="{3AC665CB-4F3E-4338-9F28-C18741390FE0}">
      <dgm:prSet/>
      <dgm:spPr/>
      <dgm:t>
        <a:bodyPr/>
        <a:lstStyle/>
        <a:p>
          <a:endParaRPr lang="en-US"/>
        </a:p>
      </dgm:t>
    </dgm:pt>
    <dgm:pt modelId="{9517F23D-B635-4925-9CD4-90AEAE2E987E}">
      <dgm:prSet/>
      <dgm:spPr/>
      <dgm:t>
        <a:bodyPr/>
        <a:lstStyle/>
        <a:p>
          <a:r>
            <a:rPr lang="en-US"/>
            <a:t>To win the IPL trophy.</a:t>
          </a:r>
        </a:p>
      </dgm:t>
    </dgm:pt>
    <dgm:pt modelId="{B5BAE390-4837-4820-8E27-AD42955B17DD}" type="parTrans" cxnId="{2D406335-FDB0-4DDA-8DA8-655EB0543082}">
      <dgm:prSet/>
      <dgm:spPr/>
      <dgm:t>
        <a:bodyPr/>
        <a:lstStyle/>
        <a:p>
          <a:endParaRPr lang="en-US"/>
        </a:p>
      </dgm:t>
    </dgm:pt>
    <dgm:pt modelId="{81B363FC-6106-457F-926B-A67BED187F72}" type="sibTrans" cxnId="{2D406335-FDB0-4DDA-8DA8-655EB0543082}">
      <dgm:prSet/>
      <dgm:spPr/>
      <dgm:t>
        <a:bodyPr/>
        <a:lstStyle/>
        <a:p>
          <a:endParaRPr lang="en-US"/>
        </a:p>
      </dgm:t>
    </dgm:pt>
    <dgm:pt modelId="{056A2F01-CE34-4453-8ADA-0F8A43BEB197}" type="pres">
      <dgm:prSet presAssocID="{158413BB-A9B4-4C68-B1BA-650313566B38}" presName="matrix" presStyleCnt="0">
        <dgm:presLayoutVars>
          <dgm:chMax val="1"/>
          <dgm:dir/>
          <dgm:resizeHandles val="exact"/>
        </dgm:presLayoutVars>
      </dgm:prSet>
      <dgm:spPr/>
    </dgm:pt>
    <dgm:pt modelId="{C1C8D3B3-4F46-49DF-85F7-81E216FA5167}" type="pres">
      <dgm:prSet presAssocID="{158413BB-A9B4-4C68-B1BA-650313566B38}" presName="diamond" presStyleLbl="bgShp" presStyleIdx="0" presStyleCnt="1"/>
      <dgm:spPr/>
    </dgm:pt>
    <dgm:pt modelId="{A19F9C01-CCB9-4185-826A-D5ABE8D9807A}" type="pres">
      <dgm:prSet presAssocID="{158413BB-A9B4-4C68-B1BA-650313566B3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FCED1C-EB10-4F09-8778-0D570950035E}" type="pres">
      <dgm:prSet presAssocID="{158413BB-A9B4-4C68-B1BA-650313566B3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E48262C-B6B5-4624-ADFC-22951564396F}" type="pres">
      <dgm:prSet presAssocID="{158413BB-A9B4-4C68-B1BA-650313566B3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09174DE-243B-4ED9-9019-8C0261A536DA}" type="pres">
      <dgm:prSet presAssocID="{158413BB-A9B4-4C68-B1BA-650313566B3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D406335-FDB0-4DDA-8DA8-655EB0543082}" srcId="{158413BB-A9B4-4C68-B1BA-650313566B38}" destId="{9517F23D-B635-4925-9CD4-90AEAE2E987E}" srcOrd="3" destOrd="0" parTransId="{B5BAE390-4837-4820-8E27-AD42955B17DD}" sibTransId="{81B363FC-6106-457F-926B-A67BED187F72}"/>
    <dgm:cxn modelId="{A8096B55-F1AA-4731-B1F1-EC6EFFCEE370}" srcId="{158413BB-A9B4-4C68-B1BA-650313566B38}" destId="{90657080-AE49-49DB-B1B6-E21725C8CEBC}" srcOrd="1" destOrd="0" parTransId="{62DBB48B-F146-4854-BFB6-A5EB8FA5D2EE}" sibTransId="{FAC043E9-FF95-43A6-91AE-8984797A27C4}"/>
    <dgm:cxn modelId="{7DA66179-D1A1-4FDE-AB74-28C045D48F9C}" srcId="{158413BB-A9B4-4C68-B1BA-650313566B38}" destId="{6DF8B339-DA47-453A-8DA0-388877E2386D}" srcOrd="0" destOrd="0" parTransId="{A0D9BD22-70DB-4566-845C-B10957FAE6D6}" sibTransId="{3EE3E360-A54C-45C9-90FC-A2288A02CDCA}"/>
    <dgm:cxn modelId="{7313D89F-36AA-4C3B-9CCD-729B451C5523}" type="presOf" srcId="{0D76AF90-787D-48F7-A99F-99D880BE1170}" destId="{2E48262C-B6B5-4624-ADFC-22951564396F}" srcOrd="0" destOrd="0" presId="urn:microsoft.com/office/officeart/2005/8/layout/matrix3"/>
    <dgm:cxn modelId="{745E1FA6-0559-47CB-BB3A-DC50F00942AF}" type="presOf" srcId="{158413BB-A9B4-4C68-B1BA-650313566B38}" destId="{056A2F01-CE34-4453-8ADA-0F8A43BEB197}" srcOrd="0" destOrd="0" presId="urn:microsoft.com/office/officeart/2005/8/layout/matrix3"/>
    <dgm:cxn modelId="{341EB8B7-92BE-409E-A665-A593AAAA8D41}" type="presOf" srcId="{6DF8B339-DA47-453A-8DA0-388877E2386D}" destId="{A19F9C01-CCB9-4185-826A-D5ABE8D9807A}" srcOrd="0" destOrd="0" presId="urn:microsoft.com/office/officeart/2005/8/layout/matrix3"/>
    <dgm:cxn modelId="{2E046BBE-41BB-4F21-9F2B-8277A892E431}" type="presOf" srcId="{90657080-AE49-49DB-B1B6-E21725C8CEBC}" destId="{21FCED1C-EB10-4F09-8778-0D570950035E}" srcOrd="0" destOrd="0" presId="urn:microsoft.com/office/officeart/2005/8/layout/matrix3"/>
    <dgm:cxn modelId="{3AC665CB-4F3E-4338-9F28-C18741390FE0}" srcId="{158413BB-A9B4-4C68-B1BA-650313566B38}" destId="{0D76AF90-787D-48F7-A99F-99D880BE1170}" srcOrd="2" destOrd="0" parTransId="{AE95C601-81C4-4A53-8187-C53B183D318F}" sibTransId="{1887D8F9-AE06-4121-904C-9F932E744211}"/>
    <dgm:cxn modelId="{068AF7F0-B2BA-4D66-BDC0-21C5D1CABCC2}" type="presOf" srcId="{9517F23D-B635-4925-9CD4-90AEAE2E987E}" destId="{309174DE-243B-4ED9-9019-8C0261A536DA}" srcOrd="0" destOrd="0" presId="urn:microsoft.com/office/officeart/2005/8/layout/matrix3"/>
    <dgm:cxn modelId="{4CC127E6-DF70-4010-BD3C-52724F8B13A7}" type="presParOf" srcId="{056A2F01-CE34-4453-8ADA-0F8A43BEB197}" destId="{C1C8D3B3-4F46-49DF-85F7-81E216FA5167}" srcOrd="0" destOrd="0" presId="urn:microsoft.com/office/officeart/2005/8/layout/matrix3"/>
    <dgm:cxn modelId="{139B19EE-346F-4AC8-BAA5-BA97C0331A1C}" type="presParOf" srcId="{056A2F01-CE34-4453-8ADA-0F8A43BEB197}" destId="{A19F9C01-CCB9-4185-826A-D5ABE8D9807A}" srcOrd="1" destOrd="0" presId="urn:microsoft.com/office/officeart/2005/8/layout/matrix3"/>
    <dgm:cxn modelId="{6D76D1DE-D484-48F4-84E2-7EDEDC7DDCB5}" type="presParOf" srcId="{056A2F01-CE34-4453-8ADA-0F8A43BEB197}" destId="{21FCED1C-EB10-4F09-8778-0D570950035E}" srcOrd="2" destOrd="0" presId="urn:microsoft.com/office/officeart/2005/8/layout/matrix3"/>
    <dgm:cxn modelId="{5DC69773-FA7B-48E1-92B7-D3CF289A4877}" type="presParOf" srcId="{056A2F01-CE34-4453-8ADA-0F8A43BEB197}" destId="{2E48262C-B6B5-4624-ADFC-22951564396F}" srcOrd="3" destOrd="0" presId="urn:microsoft.com/office/officeart/2005/8/layout/matrix3"/>
    <dgm:cxn modelId="{D52BAA1A-A97A-4F7F-88FF-952A384B12AA}" type="presParOf" srcId="{056A2F01-CE34-4453-8ADA-0F8A43BEB197}" destId="{309174DE-243B-4ED9-9019-8C0261A536D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B1F5C7-3346-427C-AF31-92ED532412BB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77DCCC-14B2-419B-A710-F719729CB73B}">
      <dgm:prSet phldrT="[Text]"/>
      <dgm:spPr>
        <a:blipFill rotWithShape="0">
          <a:blip xmlns:r="http://schemas.openxmlformats.org/officeDocument/2006/relationships" r:embed="rId1"/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D5A45782-ADEF-4EB8-A73D-514229EB2FA8}" type="parTrans" cxnId="{256AE566-D421-4294-8C4B-D95A90244690}">
      <dgm:prSet/>
      <dgm:spPr/>
      <dgm:t>
        <a:bodyPr/>
        <a:lstStyle/>
        <a:p>
          <a:endParaRPr lang="en-US"/>
        </a:p>
      </dgm:t>
    </dgm:pt>
    <dgm:pt modelId="{5CAA4E5B-D4A1-4D52-A8D4-CB1CE58A606A}" type="sibTrans" cxnId="{256AE566-D421-4294-8C4B-D95A90244690}">
      <dgm:prSet/>
      <dgm:spPr/>
      <dgm:t>
        <a:bodyPr/>
        <a:lstStyle/>
        <a:p>
          <a:endParaRPr lang="en-US"/>
        </a:p>
      </dgm:t>
    </dgm:pt>
    <dgm:pt modelId="{B8CCCCF4-AAE3-4EFD-8790-E33AEEA04154}">
      <dgm:prSet phldrT="[Text]"/>
      <dgm:spPr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?</a:t>
          </a:r>
        </a:p>
      </dgm:t>
    </dgm:pt>
    <dgm:pt modelId="{1F3122F7-5AFB-4284-A362-83DBD2C71733}" type="parTrans" cxnId="{A711D0A4-E8E6-443C-BA4D-EE577CEB2CC1}">
      <dgm:prSet/>
      <dgm:spPr/>
      <dgm:t>
        <a:bodyPr/>
        <a:lstStyle/>
        <a:p>
          <a:endParaRPr lang="en-US"/>
        </a:p>
      </dgm:t>
    </dgm:pt>
    <dgm:pt modelId="{9FDA211E-745E-4AC0-A936-CAFC5DDD011C}" type="sibTrans" cxnId="{A711D0A4-E8E6-443C-BA4D-EE577CEB2CC1}">
      <dgm:prSet/>
      <dgm:spPr/>
      <dgm:t>
        <a:bodyPr/>
        <a:lstStyle/>
        <a:p>
          <a:endParaRPr lang="en-US"/>
        </a:p>
      </dgm:t>
    </dgm:pt>
    <dgm:pt modelId="{6CD259C8-2BA0-478C-93BE-84A939165961}">
      <dgm:prSet phldrT="[Text]"/>
      <dgm:spPr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?</a:t>
          </a:r>
        </a:p>
      </dgm:t>
    </dgm:pt>
    <dgm:pt modelId="{CB635A45-C328-4D14-B334-C4E5225D3934}" type="parTrans" cxnId="{D67243AB-CE42-497B-8947-1DFBF7974319}">
      <dgm:prSet/>
      <dgm:spPr/>
      <dgm:t>
        <a:bodyPr/>
        <a:lstStyle/>
        <a:p>
          <a:endParaRPr lang="en-US"/>
        </a:p>
      </dgm:t>
    </dgm:pt>
    <dgm:pt modelId="{01C9AD1C-45D8-4E81-A374-39D84F1A9A16}" type="sibTrans" cxnId="{D67243AB-CE42-497B-8947-1DFBF7974319}">
      <dgm:prSet/>
      <dgm:spPr/>
      <dgm:t>
        <a:bodyPr/>
        <a:lstStyle/>
        <a:p>
          <a:endParaRPr lang="en-US"/>
        </a:p>
      </dgm:t>
    </dgm:pt>
    <dgm:pt modelId="{6485FEBC-5C50-4386-BAAE-638AFD0E3A15}">
      <dgm:prSet phldrT="[Text]"/>
      <dgm:spPr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?</a:t>
          </a:r>
        </a:p>
      </dgm:t>
    </dgm:pt>
    <dgm:pt modelId="{A5830D3F-18DF-402A-9F26-818B149F4C1E}" type="parTrans" cxnId="{6A1AB5D5-C3C8-4160-9B42-0CC47C51B2AD}">
      <dgm:prSet/>
      <dgm:spPr/>
      <dgm:t>
        <a:bodyPr/>
        <a:lstStyle/>
        <a:p>
          <a:endParaRPr lang="en-US"/>
        </a:p>
      </dgm:t>
    </dgm:pt>
    <dgm:pt modelId="{80AED96C-D62E-4BDA-9217-121AD5579755}" type="sibTrans" cxnId="{6A1AB5D5-C3C8-4160-9B42-0CC47C51B2AD}">
      <dgm:prSet/>
      <dgm:spPr/>
      <dgm:t>
        <a:bodyPr/>
        <a:lstStyle/>
        <a:p>
          <a:endParaRPr lang="en-US"/>
        </a:p>
      </dgm:t>
    </dgm:pt>
    <dgm:pt modelId="{D2AA54AA-818C-4E8B-8C7E-19851146DA37}">
      <dgm:prSet/>
      <dgm:spPr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?</a:t>
          </a:r>
        </a:p>
      </dgm:t>
    </dgm:pt>
    <dgm:pt modelId="{A0A4F3DD-F446-45E9-B4C7-115A4F8C47E9}" type="parTrans" cxnId="{ADDFD73F-6618-4F01-9AA0-5921B67AC574}">
      <dgm:prSet/>
      <dgm:spPr/>
      <dgm:t>
        <a:bodyPr/>
        <a:lstStyle/>
        <a:p>
          <a:endParaRPr lang="en-US"/>
        </a:p>
      </dgm:t>
    </dgm:pt>
    <dgm:pt modelId="{3432DC21-6398-4CF1-90DE-8D5B05A9985D}" type="sibTrans" cxnId="{ADDFD73F-6618-4F01-9AA0-5921B67AC574}">
      <dgm:prSet/>
      <dgm:spPr/>
      <dgm:t>
        <a:bodyPr/>
        <a:lstStyle/>
        <a:p>
          <a:endParaRPr lang="en-US"/>
        </a:p>
      </dgm:t>
    </dgm:pt>
    <dgm:pt modelId="{1E23CAFE-9D69-44EA-9C68-5068A3A9CE9F}">
      <dgm:prSet/>
      <dgm:spPr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?</a:t>
          </a:r>
        </a:p>
      </dgm:t>
    </dgm:pt>
    <dgm:pt modelId="{DD6B204C-7003-4CA0-AA96-1F213494149A}" type="parTrans" cxnId="{C05E2109-CABF-43F1-9C80-4EA7E9390E62}">
      <dgm:prSet/>
      <dgm:spPr/>
      <dgm:t>
        <a:bodyPr/>
        <a:lstStyle/>
        <a:p>
          <a:endParaRPr lang="en-US"/>
        </a:p>
      </dgm:t>
    </dgm:pt>
    <dgm:pt modelId="{57AD721E-896C-4239-BAEA-C185B7EC3F7C}" type="sibTrans" cxnId="{C05E2109-CABF-43F1-9C80-4EA7E9390E62}">
      <dgm:prSet/>
      <dgm:spPr/>
      <dgm:t>
        <a:bodyPr/>
        <a:lstStyle/>
        <a:p>
          <a:endParaRPr lang="en-US"/>
        </a:p>
      </dgm:t>
    </dgm:pt>
    <dgm:pt modelId="{745B19DB-7AE5-4D71-AC56-7C988A6397E7}">
      <dgm:prSet/>
      <dgm:spPr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?</a:t>
          </a:r>
        </a:p>
      </dgm:t>
    </dgm:pt>
    <dgm:pt modelId="{9567460B-D253-47FD-90E9-F54DB9631DAE}" type="parTrans" cxnId="{10D36ADB-9191-4F57-826C-E6BC41756CD1}">
      <dgm:prSet/>
      <dgm:spPr/>
      <dgm:t>
        <a:bodyPr/>
        <a:lstStyle/>
        <a:p>
          <a:endParaRPr lang="en-US"/>
        </a:p>
      </dgm:t>
    </dgm:pt>
    <dgm:pt modelId="{80B999AC-CDFE-4EFB-B0F9-A6C7A25585F3}" type="sibTrans" cxnId="{10D36ADB-9191-4F57-826C-E6BC41756CD1}">
      <dgm:prSet/>
      <dgm:spPr/>
      <dgm:t>
        <a:bodyPr/>
        <a:lstStyle/>
        <a:p>
          <a:endParaRPr lang="en-US"/>
        </a:p>
      </dgm:t>
    </dgm:pt>
    <dgm:pt modelId="{355B92F9-52D8-4F5D-B9AC-0D29DD83A151}">
      <dgm:prSet/>
      <dgm:spPr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?</a:t>
          </a:r>
        </a:p>
      </dgm:t>
    </dgm:pt>
    <dgm:pt modelId="{50825AB9-7857-4BA4-845C-57DC5B74D47F}" type="parTrans" cxnId="{844B585F-CF01-44B4-94D2-AE6E126FA1BF}">
      <dgm:prSet/>
      <dgm:spPr/>
      <dgm:t>
        <a:bodyPr/>
        <a:lstStyle/>
        <a:p>
          <a:endParaRPr lang="en-US"/>
        </a:p>
      </dgm:t>
    </dgm:pt>
    <dgm:pt modelId="{462AE8C4-9798-407C-AB0B-2E044B27FBB3}" type="sibTrans" cxnId="{844B585F-CF01-44B4-94D2-AE6E126FA1BF}">
      <dgm:prSet/>
      <dgm:spPr/>
      <dgm:t>
        <a:bodyPr/>
        <a:lstStyle/>
        <a:p>
          <a:endParaRPr lang="en-US"/>
        </a:p>
      </dgm:t>
    </dgm:pt>
    <dgm:pt modelId="{FC37CE4B-B5E1-4379-949D-661C2F945829}">
      <dgm:prSet/>
      <dgm:spPr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?</a:t>
          </a:r>
        </a:p>
      </dgm:t>
    </dgm:pt>
    <dgm:pt modelId="{F572D3D2-DAE9-4BBB-942B-F21317BCB09D}" type="parTrans" cxnId="{A104D748-4F20-462C-A7C2-EB584F0DB2F0}">
      <dgm:prSet/>
      <dgm:spPr/>
      <dgm:t>
        <a:bodyPr/>
        <a:lstStyle/>
        <a:p>
          <a:endParaRPr lang="en-US"/>
        </a:p>
      </dgm:t>
    </dgm:pt>
    <dgm:pt modelId="{AACC497D-DB3A-4358-9BBA-447A111B1971}" type="sibTrans" cxnId="{A104D748-4F20-462C-A7C2-EB584F0DB2F0}">
      <dgm:prSet/>
      <dgm:spPr/>
      <dgm:t>
        <a:bodyPr/>
        <a:lstStyle/>
        <a:p>
          <a:endParaRPr lang="en-US"/>
        </a:p>
      </dgm:t>
    </dgm:pt>
    <dgm:pt modelId="{C9FB4C1B-F6C5-4AAE-A6F2-F8F1DE737E8B}">
      <dgm:prSet/>
      <dgm:spPr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?</a:t>
          </a:r>
        </a:p>
      </dgm:t>
    </dgm:pt>
    <dgm:pt modelId="{34C10761-5BEB-4D21-AEF4-70E677A7FB80}" type="parTrans" cxnId="{38DDF97E-FAA5-4499-A746-942335996136}">
      <dgm:prSet/>
      <dgm:spPr/>
      <dgm:t>
        <a:bodyPr/>
        <a:lstStyle/>
        <a:p>
          <a:endParaRPr lang="en-US"/>
        </a:p>
      </dgm:t>
    </dgm:pt>
    <dgm:pt modelId="{F3C039B7-2E81-42FC-A585-AD1CDB64CF0B}" type="sibTrans" cxnId="{38DDF97E-FAA5-4499-A746-942335996136}">
      <dgm:prSet/>
      <dgm:spPr/>
      <dgm:t>
        <a:bodyPr/>
        <a:lstStyle/>
        <a:p>
          <a:endParaRPr lang="en-US"/>
        </a:p>
      </dgm:t>
    </dgm:pt>
    <dgm:pt modelId="{E4EDA149-F63F-41C2-9A34-A89D8BDBB4A8}">
      <dgm:prSet/>
      <dgm:spPr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?</a:t>
          </a:r>
        </a:p>
      </dgm:t>
    </dgm:pt>
    <dgm:pt modelId="{D56995D7-4AB8-49BE-A4F3-DB4E2C9DBE00}" type="parTrans" cxnId="{F3611A89-2A43-4221-96DC-F35EF2890417}">
      <dgm:prSet/>
      <dgm:spPr/>
      <dgm:t>
        <a:bodyPr/>
        <a:lstStyle/>
        <a:p>
          <a:endParaRPr lang="en-US"/>
        </a:p>
      </dgm:t>
    </dgm:pt>
    <dgm:pt modelId="{454B4AAB-35D7-4C37-8D72-97AB89F86605}" type="sibTrans" cxnId="{F3611A89-2A43-4221-96DC-F35EF2890417}">
      <dgm:prSet/>
      <dgm:spPr/>
      <dgm:t>
        <a:bodyPr/>
        <a:lstStyle/>
        <a:p>
          <a:endParaRPr lang="en-US"/>
        </a:p>
      </dgm:t>
    </dgm:pt>
    <dgm:pt modelId="{5DD258B4-E3A8-45BF-82D9-BA9F77B5211A}">
      <dgm:prSet/>
      <dgm:spPr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?</a:t>
          </a:r>
        </a:p>
      </dgm:t>
    </dgm:pt>
    <dgm:pt modelId="{8958C145-F5BD-4D34-9C54-F3D908E12336}" type="parTrans" cxnId="{9D7B191D-5920-4ABD-936D-377BA32C1C6D}">
      <dgm:prSet/>
      <dgm:spPr/>
      <dgm:t>
        <a:bodyPr/>
        <a:lstStyle/>
        <a:p>
          <a:endParaRPr lang="en-US"/>
        </a:p>
      </dgm:t>
    </dgm:pt>
    <dgm:pt modelId="{A402671D-46E8-42C8-97F3-49CF53C9249A}" type="sibTrans" cxnId="{9D7B191D-5920-4ABD-936D-377BA32C1C6D}">
      <dgm:prSet/>
      <dgm:spPr/>
      <dgm:t>
        <a:bodyPr/>
        <a:lstStyle/>
        <a:p>
          <a:endParaRPr lang="en-US"/>
        </a:p>
      </dgm:t>
    </dgm:pt>
    <dgm:pt modelId="{C10192C3-3550-41BA-9AE4-D83EBF9AD1B0}" type="pres">
      <dgm:prSet presAssocID="{06B1F5C7-3346-427C-AF31-92ED532412BB}" presName="composite" presStyleCnt="0">
        <dgm:presLayoutVars>
          <dgm:chMax val="1"/>
          <dgm:dir/>
          <dgm:resizeHandles val="exact"/>
        </dgm:presLayoutVars>
      </dgm:prSet>
      <dgm:spPr/>
    </dgm:pt>
    <dgm:pt modelId="{40751A16-0FB8-475C-AACE-1E5FBA20403A}" type="pres">
      <dgm:prSet presAssocID="{06B1F5C7-3346-427C-AF31-92ED532412BB}" presName="radial" presStyleCnt="0">
        <dgm:presLayoutVars>
          <dgm:animLvl val="ctr"/>
        </dgm:presLayoutVars>
      </dgm:prSet>
      <dgm:spPr/>
    </dgm:pt>
    <dgm:pt modelId="{A742443F-5203-4411-9F76-2F783E68829B}" type="pres">
      <dgm:prSet presAssocID="{8477DCCC-14B2-419B-A710-F719729CB73B}" presName="centerShape" presStyleLbl="vennNode1" presStyleIdx="0" presStyleCnt="12"/>
      <dgm:spPr/>
    </dgm:pt>
    <dgm:pt modelId="{29F4FEE4-81C7-493B-9B99-A05EC5130AEB}" type="pres">
      <dgm:prSet presAssocID="{D2AA54AA-818C-4E8B-8C7E-19851146DA37}" presName="node" presStyleLbl="vennNode1" presStyleIdx="1" presStyleCnt="12" custScaleX="82822" custScaleY="82822">
        <dgm:presLayoutVars>
          <dgm:bulletEnabled val="1"/>
        </dgm:presLayoutVars>
      </dgm:prSet>
      <dgm:spPr/>
    </dgm:pt>
    <dgm:pt modelId="{69D91769-E8BF-423C-8CB6-1CE099733952}" type="pres">
      <dgm:prSet presAssocID="{5DD258B4-E3A8-45BF-82D9-BA9F77B5211A}" presName="node" presStyleLbl="vennNode1" presStyleIdx="2" presStyleCnt="12" custScaleX="82822" custScaleY="82822">
        <dgm:presLayoutVars>
          <dgm:bulletEnabled val="1"/>
        </dgm:presLayoutVars>
      </dgm:prSet>
      <dgm:spPr/>
    </dgm:pt>
    <dgm:pt modelId="{2CD8216B-555B-42F8-9299-F62555C77ABE}" type="pres">
      <dgm:prSet presAssocID="{1E23CAFE-9D69-44EA-9C68-5068A3A9CE9F}" presName="node" presStyleLbl="vennNode1" presStyleIdx="3" presStyleCnt="12" custScaleX="82822" custScaleY="82822">
        <dgm:presLayoutVars>
          <dgm:bulletEnabled val="1"/>
        </dgm:presLayoutVars>
      </dgm:prSet>
      <dgm:spPr/>
    </dgm:pt>
    <dgm:pt modelId="{58336892-22C0-4A0A-9CBA-FF6E0B32A357}" type="pres">
      <dgm:prSet presAssocID="{745B19DB-7AE5-4D71-AC56-7C988A6397E7}" presName="node" presStyleLbl="vennNode1" presStyleIdx="4" presStyleCnt="12" custScaleX="82822" custScaleY="82822">
        <dgm:presLayoutVars>
          <dgm:bulletEnabled val="1"/>
        </dgm:presLayoutVars>
      </dgm:prSet>
      <dgm:spPr/>
    </dgm:pt>
    <dgm:pt modelId="{4B109AC6-32D2-46D6-A936-F23AEC06717B}" type="pres">
      <dgm:prSet presAssocID="{355B92F9-52D8-4F5D-B9AC-0D29DD83A151}" presName="node" presStyleLbl="vennNode1" presStyleIdx="5" presStyleCnt="12" custScaleX="82822" custScaleY="82822">
        <dgm:presLayoutVars>
          <dgm:bulletEnabled val="1"/>
        </dgm:presLayoutVars>
      </dgm:prSet>
      <dgm:spPr/>
    </dgm:pt>
    <dgm:pt modelId="{03220FFB-EBDD-4266-BEC7-F43C7CC02109}" type="pres">
      <dgm:prSet presAssocID="{FC37CE4B-B5E1-4379-949D-661C2F945829}" presName="node" presStyleLbl="vennNode1" presStyleIdx="6" presStyleCnt="12" custScaleX="82822" custScaleY="82822">
        <dgm:presLayoutVars>
          <dgm:bulletEnabled val="1"/>
        </dgm:presLayoutVars>
      </dgm:prSet>
      <dgm:spPr/>
    </dgm:pt>
    <dgm:pt modelId="{77DA4144-D1C4-435D-9105-A0719799441A}" type="pres">
      <dgm:prSet presAssocID="{C9FB4C1B-F6C5-4AAE-A6F2-F8F1DE737E8B}" presName="node" presStyleLbl="vennNode1" presStyleIdx="7" presStyleCnt="12" custScaleX="82822" custScaleY="82822">
        <dgm:presLayoutVars>
          <dgm:bulletEnabled val="1"/>
        </dgm:presLayoutVars>
      </dgm:prSet>
      <dgm:spPr/>
    </dgm:pt>
    <dgm:pt modelId="{BD34D38A-2F88-4A4C-AD12-C399538E40CA}" type="pres">
      <dgm:prSet presAssocID="{E4EDA149-F63F-41C2-9A34-A89D8BDBB4A8}" presName="node" presStyleLbl="vennNode1" presStyleIdx="8" presStyleCnt="12" custScaleX="82822" custScaleY="82822" custRadScaleRad="99716" custRadScaleInc="-625">
        <dgm:presLayoutVars>
          <dgm:bulletEnabled val="1"/>
        </dgm:presLayoutVars>
      </dgm:prSet>
      <dgm:spPr/>
    </dgm:pt>
    <dgm:pt modelId="{D90BF88E-1B2F-4D9F-B935-211FA2D29CE3}" type="pres">
      <dgm:prSet presAssocID="{B8CCCCF4-AAE3-4EFD-8790-E33AEEA04154}" presName="node" presStyleLbl="vennNode1" presStyleIdx="9" presStyleCnt="12" custScaleX="82822" custScaleY="82822">
        <dgm:presLayoutVars>
          <dgm:bulletEnabled val="1"/>
        </dgm:presLayoutVars>
      </dgm:prSet>
      <dgm:spPr/>
    </dgm:pt>
    <dgm:pt modelId="{4A25D6DB-7B42-4CFF-A006-F1CE55A539D7}" type="pres">
      <dgm:prSet presAssocID="{6CD259C8-2BA0-478C-93BE-84A939165961}" presName="node" presStyleLbl="vennNode1" presStyleIdx="10" presStyleCnt="12" custScaleX="82822" custScaleY="82822" custRadScaleRad="100000" custRadScaleInc="0">
        <dgm:presLayoutVars>
          <dgm:bulletEnabled val="1"/>
        </dgm:presLayoutVars>
      </dgm:prSet>
      <dgm:spPr/>
    </dgm:pt>
    <dgm:pt modelId="{9F6C4567-40B2-4FF9-BD3E-24DC3DB6D2AB}" type="pres">
      <dgm:prSet presAssocID="{6485FEBC-5C50-4386-BAAE-638AFD0E3A15}" presName="node" presStyleLbl="vennNode1" presStyleIdx="11" presStyleCnt="12" custScaleX="82822" custScaleY="82822" custRadScaleRad="100624" custRadScaleInc="-236">
        <dgm:presLayoutVars>
          <dgm:bulletEnabled val="1"/>
        </dgm:presLayoutVars>
      </dgm:prSet>
      <dgm:spPr/>
    </dgm:pt>
  </dgm:ptLst>
  <dgm:cxnLst>
    <dgm:cxn modelId="{315BA505-CBF1-41AE-AE7C-1987FE4C9BA0}" type="presOf" srcId="{5DD258B4-E3A8-45BF-82D9-BA9F77B5211A}" destId="{69D91769-E8BF-423C-8CB6-1CE099733952}" srcOrd="0" destOrd="0" presId="urn:microsoft.com/office/officeart/2005/8/layout/radial3"/>
    <dgm:cxn modelId="{F92A2C06-949A-4A3B-A1A0-F97C6ED9FB48}" type="presOf" srcId="{B8CCCCF4-AAE3-4EFD-8790-E33AEEA04154}" destId="{D90BF88E-1B2F-4D9F-B935-211FA2D29CE3}" srcOrd="0" destOrd="0" presId="urn:microsoft.com/office/officeart/2005/8/layout/radial3"/>
    <dgm:cxn modelId="{C05E2109-CABF-43F1-9C80-4EA7E9390E62}" srcId="{8477DCCC-14B2-419B-A710-F719729CB73B}" destId="{1E23CAFE-9D69-44EA-9C68-5068A3A9CE9F}" srcOrd="2" destOrd="0" parTransId="{DD6B204C-7003-4CA0-AA96-1F213494149A}" sibTransId="{57AD721E-896C-4239-BAEA-C185B7EC3F7C}"/>
    <dgm:cxn modelId="{8927C50C-8C9E-4436-8BED-466BAC5E8940}" type="presOf" srcId="{06B1F5C7-3346-427C-AF31-92ED532412BB}" destId="{C10192C3-3550-41BA-9AE4-D83EBF9AD1B0}" srcOrd="0" destOrd="0" presId="urn:microsoft.com/office/officeart/2005/8/layout/radial3"/>
    <dgm:cxn modelId="{41B3FC14-DF98-4BF0-A345-5728F8557F04}" type="presOf" srcId="{745B19DB-7AE5-4D71-AC56-7C988A6397E7}" destId="{58336892-22C0-4A0A-9CBA-FF6E0B32A357}" srcOrd="0" destOrd="0" presId="urn:microsoft.com/office/officeart/2005/8/layout/radial3"/>
    <dgm:cxn modelId="{9D7B191D-5920-4ABD-936D-377BA32C1C6D}" srcId="{8477DCCC-14B2-419B-A710-F719729CB73B}" destId="{5DD258B4-E3A8-45BF-82D9-BA9F77B5211A}" srcOrd="1" destOrd="0" parTransId="{8958C145-F5BD-4D34-9C54-F3D908E12336}" sibTransId="{A402671D-46E8-42C8-97F3-49CF53C9249A}"/>
    <dgm:cxn modelId="{1109832F-527A-48EA-A971-88DBAA1F8C83}" type="presOf" srcId="{1E23CAFE-9D69-44EA-9C68-5068A3A9CE9F}" destId="{2CD8216B-555B-42F8-9299-F62555C77ABE}" srcOrd="0" destOrd="0" presId="urn:microsoft.com/office/officeart/2005/8/layout/radial3"/>
    <dgm:cxn modelId="{BF6DF53C-0FBE-4F70-A6FB-EE6B2FF4141B}" type="presOf" srcId="{E4EDA149-F63F-41C2-9A34-A89D8BDBB4A8}" destId="{BD34D38A-2F88-4A4C-AD12-C399538E40CA}" srcOrd="0" destOrd="0" presId="urn:microsoft.com/office/officeart/2005/8/layout/radial3"/>
    <dgm:cxn modelId="{DACBE03D-9380-4EBF-842C-A6E006B8F099}" type="presOf" srcId="{C9FB4C1B-F6C5-4AAE-A6F2-F8F1DE737E8B}" destId="{77DA4144-D1C4-435D-9105-A0719799441A}" srcOrd="0" destOrd="0" presId="urn:microsoft.com/office/officeart/2005/8/layout/radial3"/>
    <dgm:cxn modelId="{ADDFD73F-6618-4F01-9AA0-5921B67AC574}" srcId="{8477DCCC-14B2-419B-A710-F719729CB73B}" destId="{D2AA54AA-818C-4E8B-8C7E-19851146DA37}" srcOrd="0" destOrd="0" parTransId="{A0A4F3DD-F446-45E9-B4C7-115A4F8C47E9}" sibTransId="{3432DC21-6398-4CF1-90DE-8D5B05A9985D}"/>
    <dgm:cxn modelId="{844B585F-CF01-44B4-94D2-AE6E126FA1BF}" srcId="{8477DCCC-14B2-419B-A710-F719729CB73B}" destId="{355B92F9-52D8-4F5D-B9AC-0D29DD83A151}" srcOrd="4" destOrd="0" parTransId="{50825AB9-7857-4BA4-845C-57DC5B74D47F}" sibTransId="{462AE8C4-9798-407C-AB0B-2E044B27FBB3}"/>
    <dgm:cxn modelId="{61D69866-8D28-4EA5-A959-DA2837A55E35}" type="presOf" srcId="{FC37CE4B-B5E1-4379-949D-661C2F945829}" destId="{03220FFB-EBDD-4266-BEC7-F43C7CC02109}" srcOrd="0" destOrd="0" presId="urn:microsoft.com/office/officeart/2005/8/layout/radial3"/>
    <dgm:cxn modelId="{256AE566-D421-4294-8C4B-D95A90244690}" srcId="{06B1F5C7-3346-427C-AF31-92ED532412BB}" destId="{8477DCCC-14B2-419B-A710-F719729CB73B}" srcOrd="0" destOrd="0" parTransId="{D5A45782-ADEF-4EB8-A73D-514229EB2FA8}" sibTransId="{5CAA4E5B-D4A1-4D52-A8D4-CB1CE58A606A}"/>
    <dgm:cxn modelId="{A104D748-4F20-462C-A7C2-EB584F0DB2F0}" srcId="{8477DCCC-14B2-419B-A710-F719729CB73B}" destId="{FC37CE4B-B5E1-4379-949D-661C2F945829}" srcOrd="5" destOrd="0" parTransId="{F572D3D2-DAE9-4BBB-942B-F21317BCB09D}" sibTransId="{AACC497D-DB3A-4358-9BBA-447A111B1971}"/>
    <dgm:cxn modelId="{D693276D-1D43-4136-8831-DB85DB6FDB57}" type="presOf" srcId="{8477DCCC-14B2-419B-A710-F719729CB73B}" destId="{A742443F-5203-4411-9F76-2F783E68829B}" srcOrd="0" destOrd="0" presId="urn:microsoft.com/office/officeart/2005/8/layout/radial3"/>
    <dgm:cxn modelId="{B9D0D973-6912-42D5-BAD0-80FA1CD49027}" type="presOf" srcId="{355B92F9-52D8-4F5D-B9AC-0D29DD83A151}" destId="{4B109AC6-32D2-46D6-A936-F23AEC06717B}" srcOrd="0" destOrd="0" presId="urn:microsoft.com/office/officeart/2005/8/layout/radial3"/>
    <dgm:cxn modelId="{0266F355-81DA-49B3-B0A6-4500B4B5A5B6}" type="presOf" srcId="{D2AA54AA-818C-4E8B-8C7E-19851146DA37}" destId="{29F4FEE4-81C7-493B-9B99-A05EC5130AEB}" srcOrd="0" destOrd="0" presId="urn:microsoft.com/office/officeart/2005/8/layout/radial3"/>
    <dgm:cxn modelId="{38DDF97E-FAA5-4499-A746-942335996136}" srcId="{8477DCCC-14B2-419B-A710-F719729CB73B}" destId="{C9FB4C1B-F6C5-4AAE-A6F2-F8F1DE737E8B}" srcOrd="6" destOrd="0" parTransId="{34C10761-5BEB-4D21-AEF4-70E677A7FB80}" sibTransId="{F3C039B7-2E81-42FC-A585-AD1CDB64CF0B}"/>
    <dgm:cxn modelId="{F3611A89-2A43-4221-96DC-F35EF2890417}" srcId="{8477DCCC-14B2-419B-A710-F719729CB73B}" destId="{E4EDA149-F63F-41C2-9A34-A89D8BDBB4A8}" srcOrd="7" destOrd="0" parTransId="{D56995D7-4AB8-49BE-A4F3-DB4E2C9DBE00}" sibTransId="{454B4AAB-35D7-4C37-8D72-97AB89F86605}"/>
    <dgm:cxn modelId="{A711D0A4-E8E6-443C-BA4D-EE577CEB2CC1}" srcId="{8477DCCC-14B2-419B-A710-F719729CB73B}" destId="{B8CCCCF4-AAE3-4EFD-8790-E33AEEA04154}" srcOrd="8" destOrd="0" parTransId="{1F3122F7-5AFB-4284-A362-83DBD2C71733}" sibTransId="{9FDA211E-745E-4AC0-A936-CAFC5DDD011C}"/>
    <dgm:cxn modelId="{D67243AB-CE42-497B-8947-1DFBF7974319}" srcId="{8477DCCC-14B2-419B-A710-F719729CB73B}" destId="{6CD259C8-2BA0-478C-93BE-84A939165961}" srcOrd="9" destOrd="0" parTransId="{CB635A45-C328-4D14-B334-C4E5225D3934}" sibTransId="{01C9AD1C-45D8-4E81-A374-39D84F1A9A16}"/>
    <dgm:cxn modelId="{4640ACBC-F191-4837-A18B-7BED2BE3A206}" type="presOf" srcId="{6CD259C8-2BA0-478C-93BE-84A939165961}" destId="{4A25D6DB-7B42-4CFF-A006-F1CE55A539D7}" srcOrd="0" destOrd="0" presId="urn:microsoft.com/office/officeart/2005/8/layout/radial3"/>
    <dgm:cxn modelId="{6A1AB5D5-C3C8-4160-9B42-0CC47C51B2AD}" srcId="{8477DCCC-14B2-419B-A710-F719729CB73B}" destId="{6485FEBC-5C50-4386-BAAE-638AFD0E3A15}" srcOrd="10" destOrd="0" parTransId="{A5830D3F-18DF-402A-9F26-818B149F4C1E}" sibTransId="{80AED96C-D62E-4BDA-9217-121AD5579755}"/>
    <dgm:cxn modelId="{C956D9D8-7DE0-4AA7-BB98-9BD2BE614951}" type="presOf" srcId="{6485FEBC-5C50-4386-BAAE-638AFD0E3A15}" destId="{9F6C4567-40B2-4FF9-BD3E-24DC3DB6D2AB}" srcOrd="0" destOrd="0" presId="urn:microsoft.com/office/officeart/2005/8/layout/radial3"/>
    <dgm:cxn modelId="{10D36ADB-9191-4F57-826C-E6BC41756CD1}" srcId="{8477DCCC-14B2-419B-A710-F719729CB73B}" destId="{745B19DB-7AE5-4D71-AC56-7C988A6397E7}" srcOrd="3" destOrd="0" parTransId="{9567460B-D253-47FD-90E9-F54DB9631DAE}" sibTransId="{80B999AC-CDFE-4EFB-B0F9-A6C7A25585F3}"/>
    <dgm:cxn modelId="{C7754D3E-47A3-49C5-A7E7-CC9DC52A0358}" type="presParOf" srcId="{C10192C3-3550-41BA-9AE4-D83EBF9AD1B0}" destId="{40751A16-0FB8-475C-AACE-1E5FBA20403A}" srcOrd="0" destOrd="0" presId="urn:microsoft.com/office/officeart/2005/8/layout/radial3"/>
    <dgm:cxn modelId="{B3E47E6D-1E95-4AFF-AB0F-1ADC70F7E694}" type="presParOf" srcId="{40751A16-0FB8-475C-AACE-1E5FBA20403A}" destId="{A742443F-5203-4411-9F76-2F783E68829B}" srcOrd="0" destOrd="0" presId="urn:microsoft.com/office/officeart/2005/8/layout/radial3"/>
    <dgm:cxn modelId="{307BAF2C-2BA5-4F86-9218-9B54EE35E24B}" type="presParOf" srcId="{40751A16-0FB8-475C-AACE-1E5FBA20403A}" destId="{29F4FEE4-81C7-493B-9B99-A05EC5130AEB}" srcOrd="1" destOrd="0" presId="urn:microsoft.com/office/officeart/2005/8/layout/radial3"/>
    <dgm:cxn modelId="{F9DC7135-C646-4DEC-A1CB-168DD06837A7}" type="presParOf" srcId="{40751A16-0FB8-475C-AACE-1E5FBA20403A}" destId="{69D91769-E8BF-423C-8CB6-1CE099733952}" srcOrd="2" destOrd="0" presId="urn:microsoft.com/office/officeart/2005/8/layout/radial3"/>
    <dgm:cxn modelId="{C503ADD1-58ED-498F-ABB2-CF6E02121306}" type="presParOf" srcId="{40751A16-0FB8-475C-AACE-1E5FBA20403A}" destId="{2CD8216B-555B-42F8-9299-F62555C77ABE}" srcOrd="3" destOrd="0" presId="urn:microsoft.com/office/officeart/2005/8/layout/radial3"/>
    <dgm:cxn modelId="{0166E81E-C16A-4BF4-B09E-05FBECC0E4E2}" type="presParOf" srcId="{40751A16-0FB8-475C-AACE-1E5FBA20403A}" destId="{58336892-22C0-4A0A-9CBA-FF6E0B32A357}" srcOrd="4" destOrd="0" presId="urn:microsoft.com/office/officeart/2005/8/layout/radial3"/>
    <dgm:cxn modelId="{82C450C6-1880-4A60-BEF9-A6D7AFD1B759}" type="presParOf" srcId="{40751A16-0FB8-475C-AACE-1E5FBA20403A}" destId="{4B109AC6-32D2-46D6-A936-F23AEC06717B}" srcOrd="5" destOrd="0" presId="urn:microsoft.com/office/officeart/2005/8/layout/radial3"/>
    <dgm:cxn modelId="{04987A7F-E968-4632-8E93-6AC57503AD3F}" type="presParOf" srcId="{40751A16-0FB8-475C-AACE-1E5FBA20403A}" destId="{03220FFB-EBDD-4266-BEC7-F43C7CC02109}" srcOrd="6" destOrd="0" presId="urn:microsoft.com/office/officeart/2005/8/layout/radial3"/>
    <dgm:cxn modelId="{32144CB6-EC1D-4167-9CB4-92ED0470B5C3}" type="presParOf" srcId="{40751A16-0FB8-475C-AACE-1E5FBA20403A}" destId="{77DA4144-D1C4-435D-9105-A0719799441A}" srcOrd="7" destOrd="0" presId="urn:microsoft.com/office/officeart/2005/8/layout/radial3"/>
    <dgm:cxn modelId="{2EFDA1FC-93DB-486F-A698-BE5418E3B7EA}" type="presParOf" srcId="{40751A16-0FB8-475C-AACE-1E5FBA20403A}" destId="{BD34D38A-2F88-4A4C-AD12-C399538E40CA}" srcOrd="8" destOrd="0" presId="urn:microsoft.com/office/officeart/2005/8/layout/radial3"/>
    <dgm:cxn modelId="{10EF4A88-7D33-4A88-88C0-C32D495B3950}" type="presParOf" srcId="{40751A16-0FB8-475C-AACE-1E5FBA20403A}" destId="{D90BF88E-1B2F-4D9F-B935-211FA2D29CE3}" srcOrd="9" destOrd="0" presId="urn:microsoft.com/office/officeart/2005/8/layout/radial3"/>
    <dgm:cxn modelId="{27619169-B54B-4621-8643-77E2273E8910}" type="presParOf" srcId="{40751A16-0FB8-475C-AACE-1E5FBA20403A}" destId="{4A25D6DB-7B42-4CFF-A006-F1CE55A539D7}" srcOrd="10" destOrd="0" presId="urn:microsoft.com/office/officeart/2005/8/layout/radial3"/>
    <dgm:cxn modelId="{AB282E82-69AB-41D1-AF40-12EAA05B2CA7}" type="presParOf" srcId="{40751A16-0FB8-475C-AACE-1E5FBA20403A}" destId="{9F6C4567-40B2-4FF9-BD3E-24DC3DB6D2AB}" srcOrd="11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8D3B3-4F46-49DF-85F7-81E216FA5167}">
      <dsp:nvSpPr>
        <dsp:cNvPr id="0" name=""/>
        <dsp:cNvSpPr/>
      </dsp:nvSpPr>
      <dsp:spPr>
        <a:xfrm>
          <a:off x="407488" y="0"/>
          <a:ext cx="5324274" cy="532427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F9C01-CCB9-4185-826A-D5ABE8D9807A}">
      <dsp:nvSpPr>
        <dsp:cNvPr id="0" name=""/>
        <dsp:cNvSpPr/>
      </dsp:nvSpPr>
      <dsp:spPr>
        <a:xfrm>
          <a:off x="913295" y="505806"/>
          <a:ext cx="2076466" cy="2076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 form a new cricket team for the Indian Premier League IPL.</a:t>
          </a:r>
        </a:p>
      </dsp:txBody>
      <dsp:txXfrm>
        <a:off x="1014660" y="607171"/>
        <a:ext cx="1873736" cy="1873736"/>
      </dsp:txXfrm>
    </dsp:sp>
    <dsp:sp modelId="{21FCED1C-EB10-4F09-8778-0D570950035E}">
      <dsp:nvSpPr>
        <dsp:cNvPr id="0" name=""/>
        <dsp:cNvSpPr/>
      </dsp:nvSpPr>
      <dsp:spPr>
        <a:xfrm>
          <a:off x="3149490" y="505806"/>
          <a:ext cx="2076466" cy="2076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From all the teams across the globe.</a:t>
          </a:r>
        </a:p>
      </dsp:txBody>
      <dsp:txXfrm>
        <a:off x="3250855" y="607171"/>
        <a:ext cx="1873736" cy="1873736"/>
      </dsp:txXfrm>
    </dsp:sp>
    <dsp:sp modelId="{2E48262C-B6B5-4624-ADFC-22951564396F}">
      <dsp:nvSpPr>
        <dsp:cNvPr id="0" name=""/>
        <dsp:cNvSpPr/>
      </dsp:nvSpPr>
      <dsp:spPr>
        <a:xfrm>
          <a:off x="913295" y="2742001"/>
          <a:ext cx="2076466" cy="2076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Based on the recent T-20 world cup performance data.</a:t>
          </a:r>
        </a:p>
      </dsp:txBody>
      <dsp:txXfrm>
        <a:off x="1014660" y="2843366"/>
        <a:ext cx="1873736" cy="1873736"/>
      </dsp:txXfrm>
    </dsp:sp>
    <dsp:sp modelId="{309174DE-243B-4ED9-9019-8C0261A536DA}">
      <dsp:nvSpPr>
        <dsp:cNvPr id="0" name=""/>
        <dsp:cNvSpPr/>
      </dsp:nvSpPr>
      <dsp:spPr>
        <a:xfrm>
          <a:off x="3149490" y="2742001"/>
          <a:ext cx="2076466" cy="2076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 win the IPL trophy.</a:t>
          </a:r>
        </a:p>
      </dsp:txBody>
      <dsp:txXfrm>
        <a:off x="3250855" y="2843366"/>
        <a:ext cx="1873736" cy="1873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2443F-5203-4411-9F76-2F783E68829B}">
      <dsp:nvSpPr>
        <dsp:cNvPr id="0" name=""/>
        <dsp:cNvSpPr/>
      </dsp:nvSpPr>
      <dsp:spPr>
        <a:xfrm>
          <a:off x="2656908" y="1239629"/>
          <a:ext cx="2649729" cy="2649729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3044952" y="1627673"/>
        <a:ext cx="1873641" cy="1873641"/>
      </dsp:txXfrm>
    </dsp:sp>
    <dsp:sp modelId="{29F4FEE4-81C7-493B-9B99-A05EC5130AEB}">
      <dsp:nvSpPr>
        <dsp:cNvPr id="0" name=""/>
        <dsp:cNvSpPr/>
      </dsp:nvSpPr>
      <dsp:spPr>
        <a:xfrm>
          <a:off x="3433133" y="133563"/>
          <a:ext cx="1097279" cy="1097279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solidFill>
                <a:schemeClr val="bg1"/>
              </a:solidFill>
            </a:rPr>
            <a:t>?</a:t>
          </a:r>
        </a:p>
      </dsp:txBody>
      <dsp:txXfrm>
        <a:off x="3593826" y="294256"/>
        <a:ext cx="775893" cy="775893"/>
      </dsp:txXfrm>
    </dsp:sp>
    <dsp:sp modelId="{69D91769-E8BF-423C-8CB6-1CE099733952}">
      <dsp:nvSpPr>
        <dsp:cNvPr id="0" name=""/>
        <dsp:cNvSpPr/>
      </dsp:nvSpPr>
      <dsp:spPr>
        <a:xfrm>
          <a:off x="4450776" y="432370"/>
          <a:ext cx="1097279" cy="1097279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solidFill>
                <a:schemeClr val="bg1"/>
              </a:solidFill>
            </a:rPr>
            <a:t>?</a:t>
          </a:r>
        </a:p>
      </dsp:txBody>
      <dsp:txXfrm>
        <a:off x="4611469" y="593063"/>
        <a:ext cx="775893" cy="775893"/>
      </dsp:txXfrm>
    </dsp:sp>
    <dsp:sp modelId="{2CD8216B-555B-42F8-9299-F62555C77ABE}">
      <dsp:nvSpPr>
        <dsp:cNvPr id="0" name=""/>
        <dsp:cNvSpPr/>
      </dsp:nvSpPr>
      <dsp:spPr>
        <a:xfrm>
          <a:off x="5145325" y="1233922"/>
          <a:ext cx="1097279" cy="1097279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solidFill>
                <a:schemeClr val="bg1"/>
              </a:solidFill>
            </a:rPr>
            <a:t>?</a:t>
          </a:r>
        </a:p>
      </dsp:txBody>
      <dsp:txXfrm>
        <a:off x="5306018" y="1394615"/>
        <a:ext cx="775893" cy="775893"/>
      </dsp:txXfrm>
    </dsp:sp>
    <dsp:sp modelId="{58336892-22C0-4A0A-9CBA-FF6E0B32A357}">
      <dsp:nvSpPr>
        <dsp:cNvPr id="0" name=""/>
        <dsp:cNvSpPr/>
      </dsp:nvSpPr>
      <dsp:spPr>
        <a:xfrm>
          <a:off x="5296265" y="2283732"/>
          <a:ext cx="1097279" cy="1097279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solidFill>
                <a:schemeClr val="bg1"/>
              </a:solidFill>
            </a:rPr>
            <a:t>?</a:t>
          </a:r>
        </a:p>
      </dsp:txBody>
      <dsp:txXfrm>
        <a:off x="5456958" y="2444425"/>
        <a:ext cx="775893" cy="775893"/>
      </dsp:txXfrm>
    </dsp:sp>
    <dsp:sp modelId="{4B109AC6-32D2-46D6-A936-F23AEC06717B}">
      <dsp:nvSpPr>
        <dsp:cNvPr id="0" name=""/>
        <dsp:cNvSpPr/>
      </dsp:nvSpPr>
      <dsp:spPr>
        <a:xfrm>
          <a:off x="4855674" y="3248493"/>
          <a:ext cx="1097279" cy="1097279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solidFill>
                <a:schemeClr val="bg1"/>
              </a:solidFill>
            </a:rPr>
            <a:t>?</a:t>
          </a:r>
        </a:p>
      </dsp:txBody>
      <dsp:txXfrm>
        <a:off x="5016367" y="3409186"/>
        <a:ext cx="775893" cy="775893"/>
      </dsp:txXfrm>
    </dsp:sp>
    <dsp:sp modelId="{03220FFB-EBDD-4266-BEC7-F43C7CC02109}">
      <dsp:nvSpPr>
        <dsp:cNvPr id="0" name=""/>
        <dsp:cNvSpPr/>
      </dsp:nvSpPr>
      <dsp:spPr>
        <a:xfrm>
          <a:off x="3963436" y="3821900"/>
          <a:ext cx="1097279" cy="1097279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solidFill>
                <a:schemeClr val="bg1"/>
              </a:solidFill>
            </a:rPr>
            <a:t>?</a:t>
          </a:r>
        </a:p>
      </dsp:txBody>
      <dsp:txXfrm>
        <a:off x="4124129" y="3982593"/>
        <a:ext cx="775893" cy="775893"/>
      </dsp:txXfrm>
    </dsp:sp>
    <dsp:sp modelId="{77DA4144-D1C4-435D-9105-A0719799441A}">
      <dsp:nvSpPr>
        <dsp:cNvPr id="0" name=""/>
        <dsp:cNvSpPr/>
      </dsp:nvSpPr>
      <dsp:spPr>
        <a:xfrm>
          <a:off x="2902830" y="3821900"/>
          <a:ext cx="1097279" cy="1097279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solidFill>
                <a:schemeClr val="bg1"/>
              </a:solidFill>
            </a:rPr>
            <a:t>?</a:t>
          </a:r>
        </a:p>
      </dsp:txBody>
      <dsp:txXfrm>
        <a:off x="3063523" y="3982593"/>
        <a:ext cx="775893" cy="775893"/>
      </dsp:txXfrm>
    </dsp:sp>
    <dsp:sp modelId="{BD34D38A-2F88-4A4C-AD12-C399538E40CA}">
      <dsp:nvSpPr>
        <dsp:cNvPr id="0" name=""/>
        <dsp:cNvSpPr/>
      </dsp:nvSpPr>
      <dsp:spPr>
        <a:xfrm>
          <a:off x="2019029" y="3250049"/>
          <a:ext cx="1097279" cy="1097279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solidFill>
                <a:schemeClr val="bg1"/>
              </a:solidFill>
            </a:rPr>
            <a:t>?</a:t>
          </a:r>
        </a:p>
      </dsp:txBody>
      <dsp:txXfrm>
        <a:off x="2179722" y="3410742"/>
        <a:ext cx="775893" cy="775893"/>
      </dsp:txXfrm>
    </dsp:sp>
    <dsp:sp modelId="{D90BF88E-1B2F-4D9F-B935-211FA2D29CE3}">
      <dsp:nvSpPr>
        <dsp:cNvPr id="0" name=""/>
        <dsp:cNvSpPr/>
      </dsp:nvSpPr>
      <dsp:spPr>
        <a:xfrm>
          <a:off x="1570000" y="2283732"/>
          <a:ext cx="1097279" cy="1097279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solidFill>
                <a:schemeClr val="bg1"/>
              </a:solidFill>
            </a:rPr>
            <a:t>?</a:t>
          </a:r>
        </a:p>
      </dsp:txBody>
      <dsp:txXfrm>
        <a:off x="1730693" y="2444425"/>
        <a:ext cx="775893" cy="775893"/>
      </dsp:txXfrm>
    </dsp:sp>
    <dsp:sp modelId="{4A25D6DB-7B42-4CFF-A006-F1CE55A539D7}">
      <dsp:nvSpPr>
        <dsp:cNvPr id="0" name=""/>
        <dsp:cNvSpPr/>
      </dsp:nvSpPr>
      <dsp:spPr>
        <a:xfrm>
          <a:off x="1720940" y="1233922"/>
          <a:ext cx="1097279" cy="1097279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solidFill>
                <a:schemeClr val="bg1"/>
              </a:solidFill>
            </a:rPr>
            <a:t>?</a:t>
          </a:r>
        </a:p>
      </dsp:txBody>
      <dsp:txXfrm>
        <a:off x="1881633" y="1394615"/>
        <a:ext cx="775893" cy="775893"/>
      </dsp:txXfrm>
    </dsp:sp>
    <dsp:sp modelId="{9F6C4567-40B2-4FF9-BD3E-24DC3DB6D2AB}">
      <dsp:nvSpPr>
        <dsp:cNvPr id="0" name=""/>
        <dsp:cNvSpPr/>
      </dsp:nvSpPr>
      <dsp:spPr>
        <a:xfrm>
          <a:off x="2406992" y="423871"/>
          <a:ext cx="1097279" cy="1097279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solidFill>
                <a:schemeClr val="bg1"/>
              </a:solidFill>
            </a:rPr>
            <a:t>?</a:t>
          </a:r>
        </a:p>
      </dsp:txBody>
      <dsp:txXfrm>
        <a:off x="2567685" y="584564"/>
        <a:ext cx="775893" cy="775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0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0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0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7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8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3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6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0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8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8" name="Picture 3" descr="A web of dots connected">
            <a:extLst>
              <a:ext uri="{FF2B5EF4-FFF2-40B4-BE49-F238E27FC236}">
                <a16:creationId xmlns:a16="http://schemas.microsoft.com/office/drawing/2014/main" id="{9DC50694-D1F7-B860-638E-14DFFBF5E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30" r="19692" b="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C444B-51F5-D502-4409-BDA677EEE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9242" y="431321"/>
            <a:ext cx="6323162" cy="226443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Data Engineering and Analysis of T-20 Cricket World cup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8A068-73F2-3E98-88D4-326E67587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r>
              <a:rPr lang="en-US" sz="1800" dirty="0"/>
              <a:t>Creation of a new data set with the help of existing ones on </a:t>
            </a:r>
          </a:p>
          <a:p>
            <a:r>
              <a:rPr lang="en-US" b="1" u="sng" dirty="0"/>
              <a:t>AWS Cloud</a:t>
            </a:r>
          </a:p>
        </p:txBody>
      </p:sp>
    </p:spTree>
    <p:extLst>
      <p:ext uri="{BB962C8B-B14F-4D97-AF65-F5344CB8AC3E}">
        <p14:creationId xmlns:p14="http://schemas.microsoft.com/office/powerpoint/2010/main" val="41393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78929-7C30-D750-EFE0-7D500FC9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454" y="2525089"/>
            <a:ext cx="6065192" cy="336408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Meet our team: Team 2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Yegneshwar Rao Ginjupalli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Sreeja Garlapati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Srividhya Pasam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Khalil Malik Muhammad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A group of people posing for a photo in front of a blue wall&#10;&#10;Description automatically generated">
            <a:extLst>
              <a:ext uri="{FF2B5EF4-FFF2-40B4-BE49-F238E27FC236}">
                <a16:creationId xmlns:a16="http://schemas.microsoft.com/office/drawing/2014/main" id="{DCD4C0EA-32F6-A649-F6E2-29E893322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8"/>
          <a:stretch/>
        </p:blipFill>
        <p:spPr>
          <a:xfrm>
            <a:off x="-2" y="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6053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3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50" name="Freeform: Shape 3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" name="Freeform: Shape 4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C65F5830-7487-8093-CC16-E50DC772E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"/>
          <a:stretch/>
        </p:blipFill>
        <p:spPr>
          <a:xfrm>
            <a:off x="0" y="-4228"/>
            <a:ext cx="12207220" cy="6857990"/>
          </a:xfrm>
          <a:prstGeom prst="rect">
            <a:avLst/>
          </a:prstGeom>
        </p:spPr>
      </p:pic>
      <p:sp>
        <p:nvSpPr>
          <p:cNvPr id="53" name="Rectangle 44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2ACA5-B345-DDC2-6303-173F4175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25" y="230934"/>
            <a:ext cx="3708658" cy="7219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highlight>
                  <a:srgbClr val="808080"/>
                </a:highlight>
                <a:latin typeface="+mj-lt"/>
                <a:ea typeface="+mj-ea"/>
                <a:cs typeface="+mj-cs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415970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5E8271-D5FF-4A58-A151-6D825CF02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39897" cy="3809999"/>
          </a:xfrm>
          <a:custGeom>
            <a:avLst/>
            <a:gdLst>
              <a:gd name="connsiteX0" fmla="*/ 0 w 4939897"/>
              <a:gd name="connsiteY0" fmla="*/ 0 h 1934415"/>
              <a:gd name="connsiteX1" fmla="*/ 4465929 w 4939897"/>
              <a:gd name="connsiteY1" fmla="*/ 0 h 1934415"/>
              <a:gd name="connsiteX2" fmla="*/ 4488924 w 4939897"/>
              <a:gd name="connsiteY2" fmla="*/ 19060 h 1934415"/>
              <a:gd name="connsiteX3" fmla="*/ 4930284 w 4939897"/>
              <a:gd name="connsiteY3" fmla="*/ 902192 h 1934415"/>
              <a:gd name="connsiteX4" fmla="*/ 4062070 w 4939897"/>
              <a:gd name="connsiteY4" fmla="*/ 1639180 h 1934415"/>
              <a:gd name="connsiteX5" fmla="*/ 2991177 w 4939897"/>
              <a:gd name="connsiteY5" fmla="*/ 1934355 h 1934415"/>
              <a:gd name="connsiteX6" fmla="*/ 1001442 w 4939897"/>
              <a:gd name="connsiteY6" fmla="*/ 1260124 h 1934415"/>
              <a:gd name="connsiteX7" fmla="*/ 294151 w 4939897"/>
              <a:gd name="connsiteY7" fmla="*/ 1060052 h 1934415"/>
              <a:gd name="connsiteX8" fmla="*/ 0 w 4939897"/>
              <a:gd name="connsiteY8" fmla="*/ 989104 h 1934415"/>
              <a:gd name="connsiteX9" fmla="*/ 0 w 4939897"/>
              <a:gd name="connsiteY9" fmla="*/ 0 h 19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897" h="1934415">
                <a:moveTo>
                  <a:pt x="0" y="0"/>
                </a:moveTo>
                <a:lnTo>
                  <a:pt x="4465929" y="0"/>
                </a:lnTo>
                <a:lnTo>
                  <a:pt x="4488924" y="19060"/>
                </a:lnTo>
                <a:cubicBezTo>
                  <a:pt x="4783094" y="277980"/>
                  <a:pt x="4987466" y="609911"/>
                  <a:pt x="4930284" y="902192"/>
                </a:cubicBezTo>
                <a:cubicBezTo>
                  <a:pt x="4861323" y="1254367"/>
                  <a:pt x="4448191" y="1461726"/>
                  <a:pt x="4062070" y="1639180"/>
                </a:cubicBezTo>
                <a:cubicBezTo>
                  <a:pt x="3741231" y="1786528"/>
                  <a:pt x="3401594" y="1937890"/>
                  <a:pt x="2991177" y="1934355"/>
                </a:cubicBezTo>
                <a:cubicBezTo>
                  <a:pt x="2307904" y="1928562"/>
                  <a:pt x="1665224" y="1509149"/>
                  <a:pt x="1001442" y="1260124"/>
                </a:cubicBezTo>
                <a:cubicBezTo>
                  <a:pt x="806589" y="1187040"/>
                  <a:pt x="560285" y="1124281"/>
                  <a:pt x="294151" y="1060052"/>
                </a:cubicBezTo>
                <a:lnTo>
                  <a:pt x="0" y="989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36CE2-971F-3CFA-EF71-3D7B17D9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853249" cy="2286000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Challenge: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5E7DAE-0831-45F9-BBA2-9BBD2E397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493E929-55A8-46F3-836C-1C37C8975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9144C6-ACEA-C66F-4F78-39DDD51F0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601493"/>
              </p:ext>
            </p:extLst>
          </p:nvPr>
        </p:nvGraphicFramePr>
        <p:xfrm>
          <a:off x="5290748" y="771726"/>
          <a:ext cx="6139252" cy="5324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642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BD3FEB2-36CC-149D-2F6F-5C09D670E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27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AC94A-E8EE-9F92-B56C-6618C761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272" y="495300"/>
            <a:ext cx="6041571" cy="58674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2000" b="1" u="sng" dirty="0"/>
              <a:t>Data Collection</a:t>
            </a:r>
            <a:r>
              <a:rPr lang="en-US" sz="2000" b="1" dirty="0"/>
              <a:t>:</a:t>
            </a:r>
            <a:endParaRPr lang="en-US" sz="2000" dirty="0"/>
          </a:p>
          <a:p>
            <a:pPr>
              <a:lnSpc>
                <a:spcPct val="115000"/>
              </a:lnSpc>
            </a:pPr>
            <a:r>
              <a:rPr lang="en-US" sz="2000" dirty="0"/>
              <a:t>Data is obtained from </a:t>
            </a:r>
            <a:r>
              <a:rPr lang="en-US" sz="2000" i="1" dirty="0"/>
              <a:t>web scrapping from the ESPN </a:t>
            </a:r>
            <a:r>
              <a:rPr lang="en-US" sz="2000" i="1" dirty="0" err="1"/>
              <a:t>Cricinfo</a:t>
            </a:r>
            <a:r>
              <a:rPr lang="en-US" sz="2000" i="1" dirty="0"/>
              <a:t> </a:t>
            </a:r>
            <a:r>
              <a:rPr lang="en-US" sz="2000" dirty="0"/>
              <a:t>website.</a:t>
            </a:r>
          </a:p>
          <a:p>
            <a:pPr>
              <a:lnSpc>
                <a:spcPct val="115000"/>
              </a:lnSpc>
            </a:pPr>
            <a:r>
              <a:rPr lang="en-US" sz="2000" dirty="0"/>
              <a:t>Data is scrapped with the help of Bright Data Web Scrapping, a web application that uses AI for web scrapping the data.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000" b="1" u="sng" dirty="0"/>
              <a:t>Data Pre-processing</a:t>
            </a:r>
            <a:r>
              <a:rPr lang="en-US" sz="2000" b="1" dirty="0"/>
              <a:t>:</a:t>
            </a:r>
          </a:p>
          <a:p>
            <a:pPr>
              <a:lnSpc>
                <a:spcPct val="115000"/>
              </a:lnSpc>
            </a:pPr>
            <a:r>
              <a:rPr lang="en-US" sz="2000" dirty="0"/>
              <a:t>Using python and Panda's library, the scrapped data is preprocessed so as to make the final data error-free.</a:t>
            </a:r>
          </a:p>
          <a:p>
            <a:pPr>
              <a:lnSpc>
                <a:spcPct val="115000"/>
              </a:lnSpc>
            </a:pPr>
            <a:r>
              <a:rPr lang="en-US" sz="2000" dirty="0"/>
              <a:t>Performed EDA to find the relation between the fields available in the data sets.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000" b="1" u="sng" dirty="0"/>
              <a:t>Data Model</a:t>
            </a:r>
            <a:r>
              <a:rPr lang="en-US" sz="2000" b="1" dirty="0"/>
              <a:t>:</a:t>
            </a:r>
          </a:p>
          <a:p>
            <a:pPr>
              <a:lnSpc>
                <a:spcPct val="115000"/>
              </a:lnSpc>
            </a:pPr>
            <a:r>
              <a:rPr lang="en-US" sz="2000" dirty="0"/>
              <a:t>The processed data sets are then moved to AWS S3 (Simple Storage Service)</a:t>
            </a:r>
          </a:p>
          <a:p>
            <a:pPr>
              <a:lnSpc>
                <a:spcPct val="115000"/>
              </a:lnSpc>
            </a:pPr>
            <a:r>
              <a:rPr lang="en-US" sz="2000" dirty="0"/>
              <a:t>The Data Model is prepared using AWS Crawler.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0139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BD3FEB2-36CC-149D-2F6F-5C09D670E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27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AC94A-E8EE-9F92-B56C-6618C761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9" y="315686"/>
            <a:ext cx="5998028" cy="60960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u="sng" dirty="0"/>
              <a:t>Data Preparation</a:t>
            </a:r>
            <a:r>
              <a:rPr lang="en-US" sz="3200" b="1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processed data which is in AWS S3 is then queried using AWS Athena to do with DDL (Data Definition Language) operations to create, alter and drop schema objects.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2400" dirty="0"/>
              <a:t>The final data set is then moved to AWS Redshift which is Amazon VPC which is a data lake</a:t>
            </a:r>
            <a:r>
              <a:rPr lang="en-US" sz="32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Thus, done with the data engineering part.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200" b="1" u="sng" dirty="0"/>
              <a:t>Data Analysis and Visualization:</a:t>
            </a:r>
          </a:p>
          <a:p>
            <a:r>
              <a:rPr lang="en-US" sz="2400" dirty="0"/>
              <a:t>Data Analysis and Visualization are done using Power BI.</a:t>
            </a:r>
          </a:p>
          <a:p>
            <a:r>
              <a:rPr lang="en-US" sz="2400" dirty="0"/>
              <a:t>The performance of the players is analyzed and then visualized using the graphs and histograms to finalize the team of 11 members.</a:t>
            </a:r>
          </a:p>
        </p:txBody>
      </p:sp>
    </p:spTree>
    <p:extLst>
      <p:ext uri="{BB962C8B-B14F-4D97-AF65-F5344CB8AC3E}">
        <p14:creationId xmlns:p14="http://schemas.microsoft.com/office/powerpoint/2010/main" val="245653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F8F511-A681-75AD-6A6B-69A81C66B518}"/>
              </a:ext>
            </a:extLst>
          </p:cNvPr>
          <p:cNvSpPr/>
          <p:nvPr/>
        </p:nvSpPr>
        <p:spPr>
          <a:xfrm>
            <a:off x="0" y="933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B7A8F-CE70-7F2C-2738-42BFB6A452CE}"/>
              </a:ext>
            </a:extLst>
          </p:cNvPr>
          <p:cNvSpPr txBox="1"/>
          <p:nvPr/>
        </p:nvSpPr>
        <p:spPr>
          <a:xfrm>
            <a:off x="1229031" y="337473"/>
            <a:ext cx="182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AWS Cloud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E148E3C-850A-3993-77B0-8111307FD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31" y="298144"/>
            <a:ext cx="860700" cy="484143"/>
          </a:xfrm>
          <a:prstGeom prst="rect">
            <a:avLst/>
          </a:prstGeom>
        </p:spPr>
      </p:pic>
      <p:pic>
        <p:nvPicPr>
          <p:cNvPr id="19" name="Picture 18" descr="A picture containing application">
            <a:extLst>
              <a:ext uri="{FF2B5EF4-FFF2-40B4-BE49-F238E27FC236}">
                <a16:creationId xmlns:a16="http://schemas.microsoft.com/office/drawing/2014/main" id="{EA62BF85-FACC-4A11-0FFB-1F65076AC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7" y="2513650"/>
            <a:ext cx="6330674" cy="131023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427A17B-E2F6-D61E-5850-18C77731D0C6}"/>
              </a:ext>
            </a:extLst>
          </p:cNvPr>
          <p:cNvSpPr/>
          <p:nvPr/>
        </p:nvSpPr>
        <p:spPr>
          <a:xfrm flipV="1">
            <a:off x="1474840" y="2871513"/>
            <a:ext cx="1759974" cy="235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D320E0-96A7-C04E-B42A-44A5DBB0384A}"/>
              </a:ext>
            </a:extLst>
          </p:cNvPr>
          <p:cNvCxnSpPr/>
          <p:nvPr/>
        </p:nvCxnSpPr>
        <p:spPr>
          <a:xfrm>
            <a:off x="1109512" y="3661845"/>
            <a:ext cx="0" cy="104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616CAD40-BEDA-2124-CA73-C36C8B2CE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7" y="4866287"/>
            <a:ext cx="886975" cy="888694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50F6C1C9-B712-DDC0-9DA9-5AA482453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14" y="4838050"/>
            <a:ext cx="848559" cy="88869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79396C-4D7C-9EAC-9CA6-CD6C2BADB3AE}"/>
              </a:ext>
            </a:extLst>
          </p:cNvPr>
          <p:cNvCxnSpPr/>
          <p:nvPr/>
        </p:nvCxnSpPr>
        <p:spPr>
          <a:xfrm>
            <a:off x="1687798" y="5199093"/>
            <a:ext cx="1474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A7CAE9-5B5E-5900-C750-F78328FFCB46}"/>
              </a:ext>
            </a:extLst>
          </p:cNvPr>
          <p:cNvCxnSpPr/>
          <p:nvPr/>
        </p:nvCxnSpPr>
        <p:spPr>
          <a:xfrm flipV="1">
            <a:off x="3681068" y="3797791"/>
            <a:ext cx="0" cy="1000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5E6532D-6E25-8E30-0475-0F65494907AD}"/>
              </a:ext>
            </a:extLst>
          </p:cNvPr>
          <p:cNvSpPr/>
          <p:nvPr/>
        </p:nvSpPr>
        <p:spPr>
          <a:xfrm>
            <a:off x="4534036" y="737582"/>
            <a:ext cx="3263010" cy="5160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8421855-45B8-EE4B-4C2F-AE910893C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310" y="955322"/>
            <a:ext cx="693438" cy="67960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290B139-D472-AD7A-A131-480D73B818CF}"/>
              </a:ext>
            </a:extLst>
          </p:cNvPr>
          <p:cNvSpPr txBox="1"/>
          <p:nvPr/>
        </p:nvSpPr>
        <p:spPr>
          <a:xfrm>
            <a:off x="2786332" y="6214841"/>
            <a:ext cx="625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Nov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Detailed Flow Chart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E682A2-DB60-5B03-90F0-D72CA31874F5}"/>
              </a:ext>
            </a:extLst>
          </p:cNvPr>
          <p:cNvCxnSpPr>
            <a:cxnSpLocks/>
          </p:cNvCxnSpPr>
          <p:nvPr/>
        </p:nvCxnSpPr>
        <p:spPr>
          <a:xfrm>
            <a:off x="6780611" y="2989253"/>
            <a:ext cx="1952842" cy="2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F0522AE-D9C7-4967-083A-4361D048245E}"/>
              </a:ext>
            </a:extLst>
          </p:cNvPr>
          <p:cNvSpPr txBox="1"/>
          <p:nvPr/>
        </p:nvSpPr>
        <p:spPr>
          <a:xfrm>
            <a:off x="383540" y="5752872"/>
            <a:ext cx="147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Crawler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F59168-6514-D1CE-1ED5-21248F727CE8}"/>
              </a:ext>
            </a:extLst>
          </p:cNvPr>
          <p:cNvSpPr txBox="1"/>
          <p:nvPr/>
        </p:nvSpPr>
        <p:spPr>
          <a:xfrm>
            <a:off x="2950409" y="5754405"/>
            <a:ext cx="147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Athena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1A7704-4C6A-43A5-4D2E-BC3364EFA322}"/>
              </a:ext>
            </a:extLst>
          </p:cNvPr>
          <p:cNvSpPr txBox="1"/>
          <p:nvPr/>
        </p:nvSpPr>
        <p:spPr>
          <a:xfrm>
            <a:off x="8733453" y="3689849"/>
            <a:ext cx="147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Power BI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0DC890-821C-7060-8674-07F71B6EEC44}"/>
              </a:ext>
            </a:extLst>
          </p:cNvPr>
          <p:cNvCxnSpPr>
            <a:cxnSpLocks/>
          </p:cNvCxnSpPr>
          <p:nvPr/>
        </p:nvCxnSpPr>
        <p:spPr>
          <a:xfrm>
            <a:off x="1111044" y="1686042"/>
            <a:ext cx="0" cy="89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377ADCDD-BF3B-AD2E-A07A-773A9AAE42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2895" y="1115934"/>
            <a:ext cx="561474" cy="561474"/>
          </a:xfrm>
          <a:prstGeom prst="rect">
            <a:avLst/>
          </a:prstGeom>
        </p:spPr>
      </p:pic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B2F22BB9-F2B4-D309-05E8-46F25EED98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2423" y="1120251"/>
            <a:ext cx="561474" cy="561474"/>
          </a:xfrm>
          <a:prstGeom prst="rect">
            <a:avLst/>
          </a:prstGeom>
        </p:spPr>
      </p:pic>
      <p:pic>
        <p:nvPicPr>
          <p:cNvPr id="14" name="Graphic 13" descr="Document outline">
            <a:extLst>
              <a:ext uri="{FF2B5EF4-FFF2-40B4-BE49-F238E27FC236}">
                <a16:creationId xmlns:a16="http://schemas.microsoft.com/office/drawing/2014/main" id="{B614503D-CAA0-1E51-597B-62F613451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83712" y="1103897"/>
            <a:ext cx="561474" cy="561474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1B5EB6B-EF7B-7A5F-1255-5F1BFC8148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9291" y="1729157"/>
            <a:ext cx="543513" cy="376930"/>
          </a:xfrm>
          <a:prstGeom prst="curvedConnector3">
            <a:avLst>
              <a:gd name="adj1" fmla="val 518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7539270-8BF8-2D5A-CAAA-B248AFD9C506}"/>
              </a:ext>
            </a:extLst>
          </p:cNvPr>
          <p:cNvCxnSpPr>
            <a:cxnSpLocks/>
          </p:cNvCxnSpPr>
          <p:nvPr/>
        </p:nvCxnSpPr>
        <p:spPr>
          <a:xfrm rot="5400000">
            <a:off x="1070999" y="1705228"/>
            <a:ext cx="475754" cy="39872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1739152-3F1C-93D4-DD77-3987FA797B89}"/>
              </a:ext>
            </a:extLst>
          </p:cNvPr>
          <p:cNvSpPr/>
          <p:nvPr/>
        </p:nvSpPr>
        <p:spPr>
          <a:xfrm>
            <a:off x="667557" y="3569110"/>
            <a:ext cx="1003924" cy="168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1EC9A-CA36-2E67-3B65-5DDC7EFB79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1720" y="2380148"/>
            <a:ext cx="1266650" cy="1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4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079F7-4808-8539-A391-6E3D0EF3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867878"/>
            <a:ext cx="4127635" cy="28282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 Put: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4274CD-5302-5113-9559-B8A5524B5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575019"/>
              </p:ext>
            </p:extLst>
          </p:nvPr>
        </p:nvGraphicFramePr>
        <p:xfrm>
          <a:off x="2114227" y="902628"/>
          <a:ext cx="7963546" cy="505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49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E07D7-B77F-1FBB-0D1F-5953DBAE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You!!!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AEB741FF-3676-1309-64A9-8662B327D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1530350"/>
            <a:ext cx="4565650" cy="45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6804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320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Arial Nova</vt:lpstr>
      <vt:lpstr>Avenir Next LT Pro</vt:lpstr>
      <vt:lpstr>Avenir Next LT Pro Light</vt:lpstr>
      <vt:lpstr>Sitka Subheading</vt:lpstr>
      <vt:lpstr>PebbleVTI</vt:lpstr>
      <vt:lpstr>Data Engineering and Analysis of T-20 Cricket World cup</vt:lpstr>
      <vt:lpstr>Meet our team: Team 2  Yegneshwar Rao Ginjupalli Sreeja Garlapati Srividhya Pasam Khalil Malik Muhammad </vt:lpstr>
      <vt:lpstr>Methodology</vt:lpstr>
      <vt:lpstr>Challenge:</vt:lpstr>
      <vt:lpstr>PowerPoint Presentation</vt:lpstr>
      <vt:lpstr>PowerPoint Presentation</vt:lpstr>
      <vt:lpstr>PowerPoint Presentation</vt:lpstr>
      <vt:lpstr>Out Put: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on COVID-19   Data set</dc:title>
  <dc:creator>Yegneshwar Rao Ginjupalli</dc:creator>
  <cp:lastModifiedBy>Garlapati, Sreeja</cp:lastModifiedBy>
  <cp:revision>2</cp:revision>
  <dcterms:created xsi:type="dcterms:W3CDTF">2023-03-21T05:41:06Z</dcterms:created>
  <dcterms:modified xsi:type="dcterms:W3CDTF">2023-03-22T15:42:25Z</dcterms:modified>
</cp:coreProperties>
</file>