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63" r:id="rId2"/>
    <p:sldId id="265" r:id="rId3"/>
    <p:sldId id="264" r:id="rId4"/>
    <p:sldId id="266" r:id="rId5"/>
    <p:sldId id="267" r:id="rId6"/>
    <p:sldId id="270" r:id="rId7"/>
    <p:sldId id="289" r:id="rId8"/>
    <p:sldId id="284" r:id="rId9"/>
    <p:sldId id="256" r:id="rId10"/>
    <p:sldId id="285" r:id="rId11"/>
    <p:sldId id="257" r:id="rId12"/>
    <p:sldId id="286" r:id="rId13"/>
    <p:sldId id="258" r:id="rId14"/>
    <p:sldId id="287" r:id="rId15"/>
    <p:sldId id="259" r:id="rId16"/>
    <p:sldId id="288" r:id="rId17"/>
    <p:sldId id="260" r:id="rId18"/>
    <p:sldId id="271" r:id="rId19"/>
    <p:sldId id="290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A7882"/>
    <a:srgbClr val="226068"/>
    <a:srgbClr val="2A747E"/>
    <a:srgbClr val="235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32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B_qyNMEaS6ocHpx6klDXi2PYjlJVVxy/view?usp=share_link" TargetMode="External"/><Relationship Id="rId2" Type="http://schemas.openxmlformats.org/officeDocument/2006/relationships/hyperlink" Target="https://drive.google.com/file/d/1i4GNrf4DaFUlc2A1liYEi8Ir2TWx1NBV/view?usp=share_link" TargetMode="External"/><Relationship Id="rId1" Type="http://schemas.openxmlformats.org/officeDocument/2006/relationships/hyperlink" Target="https://drive.google.com/file/d/1rmRfROYdK8Vt_FjXEsz7f2HpyPeT9aMp/view?usp=share_link" TargetMode="External"/><Relationship Id="rId4" Type="http://schemas.openxmlformats.org/officeDocument/2006/relationships/hyperlink" Target="https://github.com/Yegnesh135/Cricket-Data-Analysis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4GNrf4DaFUlc2A1liYEi8Ir2TWx1NBV/view?usp=share_link" TargetMode="External"/><Relationship Id="rId2" Type="http://schemas.openxmlformats.org/officeDocument/2006/relationships/hyperlink" Target="https://drive.google.com/file/d/1rmRfROYdK8Vt_FjXEsz7f2HpyPeT9aMp/view?usp=share_link" TargetMode="External"/><Relationship Id="rId1" Type="http://schemas.openxmlformats.org/officeDocument/2006/relationships/hyperlink" Target="https://github.com/Yegnesh135/Cricket-Data-Analysis" TargetMode="External"/><Relationship Id="rId4" Type="http://schemas.openxmlformats.org/officeDocument/2006/relationships/hyperlink" Target="https://drive.google.com/file/d/1QB_qyNMEaS6ocHpx6klDXi2PYjlJVVxy/view?usp=share_lin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87D06-7A01-4633-BAE0-BBE9B4CEE45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9EB12E-8C61-4E54-AE0A-F198BAA6B501}">
      <dgm:prSet/>
      <dgm:spPr/>
      <dgm:t>
        <a:bodyPr/>
        <a:lstStyle/>
        <a:p>
          <a:pPr algn="just"/>
          <a:r>
            <a:rPr lang="en-US" b="1" i="0" dirty="0"/>
            <a:t>Curiosity: </a:t>
          </a:r>
        </a:p>
        <a:p>
          <a:pPr algn="just"/>
          <a:r>
            <a:rPr lang="en-US" b="0" i="0" dirty="0"/>
            <a:t>We were curious about data engineering and analysis of the T-20 Cricket World Cup to understand the patterns and insights from the data to improve performance and gain a competitive advantage.</a:t>
          </a:r>
          <a:endParaRPr lang="en-US" dirty="0"/>
        </a:p>
      </dgm:t>
    </dgm:pt>
    <dgm:pt modelId="{DEF17E0E-9CCC-489D-86EB-F1C5936AFEB2}" type="parTrans" cxnId="{B7A72AC9-0D03-4D19-85FC-570C8F061B08}">
      <dgm:prSet/>
      <dgm:spPr/>
      <dgm:t>
        <a:bodyPr/>
        <a:lstStyle/>
        <a:p>
          <a:endParaRPr lang="en-US"/>
        </a:p>
      </dgm:t>
    </dgm:pt>
    <dgm:pt modelId="{31ABED6A-60DA-4D57-98EC-6507F3D186DF}" type="sibTrans" cxnId="{B7A72AC9-0D03-4D19-85FC-570C8F061B08}">
      <dgm:prSet/>
      <dgm:spPr/>
      <dgm:t>
        <a:bodyPr/>
        <a:lstStyle/>
        <a:p>
          <a:endParaRPr lang="en-US"/>
        </a:p>
      </dgm:t>
    </dgm:pt>
    <dgm:pt modelId="{7357AE28-5FEC-41E4-807D-04873769940A}">
      <dgm:prSet/>
      <dgm:spPr/>
      <dgm:t>
        <a:bodyPr/>
        <a:lstStyle/>
        <a:p>
          <a:pPr algn="just"/>
          <a:r>
            <a:rPr lang="en-US" b="1" i="0" dirty="0"/>
            <a:t>Connections: </a:t>
          </a:r>
        </a:p>
        <a:p>
          <a:pPr algn="just"/>
          <a:r>
            <a:rPr lang="en-US" b="0" i="0" dirty="0"/>
            <a:t>By analyzing the data of the T-20 Cricket World Cup, we can establish connections between different variables and identify key factors that contribute to the success of teams.</a:t>
          </a:r>
          <a:endParaRPr lang="en-US" dirty="0"/>
        </a:p>
      </dgm:t>
    </dgm:pt>
    <dgm:pt modelId="{3A1CB705-D817-4F9C-A526-DCB1E8EBE262}" type="parTrans" cxnId="{0BCD6238-39D9-44B7-8399-0EAC0FB4A3E7}">
      <dgm:prSet/>
      <dgm:spPr/>
      <dgm:t>
        <a:bodyPr/>
        <a:lstStyle/>
        <a:p>
          <a:endParaRPr lang="en-US"/>
        </a:p>
      </dgm:t>
    </dgm:pt>
    <dgm:pt modelId="{90A2D489-6683-4B52-ABF3-1CCD68822E4A}" type="sibTrans" cxnId="{0BCD6238-39D9-44B7-8399-0EAC0FB4A3E7}">
      <dgm:prSet/>
      <dgm:spPr/>
      <dgm:t>
        <a:bodyPr/>
        <a:lstStyle/>
        <a:p>
          <a:endParaRPr lang="en-US"/>
        </a:p>
      </dgm:t>
    </dgm:pt>
    <dgm:pt modelId="{191AEF28-F76D-458F-A049-6A8C1294B4AE}">
      <dgm:prSet/>
      <dgm:spPr/>
      <dgm:t>
        <a:bodyPr/>
        <a:lstStyle/>
        <a:p>
          <a:pPr algn="just"/>
          <a:r>
            <a:rPr lang="en-US" b="1" i="0" dirty="0"/>
            <a:t>Creating Value: </a:t>
          </a:r>
        </a:p>
        <a:p>
          <a:pPr algn="just"/>
          <a:r>
            <a:rPr lang="en-US" b="0" i="0" dirty="0"/>
            <a:t>Analyzing the data of the T-20 Cricket World Cup can create value by helping teams make data-driven decisions, optimize their strategies, and improve their chances of winning.</a:t>
          </a:r>
          <a:endParaRPr lang="en-US" dirty="0"/>
        </a:p>
      </dgm:t>
    </dgm:pt>
    <dgm:pt modelId="{0DFED953-7113-448C-87E0-3391724570FA}" type="parTrans" cxnId="{83D12F13-CFF2-40ED-BFE6-D8C09E93FD2E}">
      <dgm:prSet/>
      <dgm:spPr/>
      <dgm:t>
        <a:bodyPr/>
        <a:lstStyle/>
        <a:p>
          <a:endParaRPr lang="en-US"/>
        </a:p>
      </dgm:t>
    </dgm:pt>
    <dgm:pt modelId="{33E64D01-DEBC-4D97-B61A-FF40DEB05361}" type="sibTrans" cxnId="{83D12F13-CFF2-40ED-BFE6-D8C09E93FD2E}">
      <dgm:prSet/>
      <dgm:spPr/>
      <dgm:t>
        <a:bodyPr/>
        <a:lstStyle/>
        <a:p>
          <a:endParaRPr lang="en-US"/>
        </a:p>
      </dgm:t>
    </dgm:pt>
    <dgm:pt modelId="{2DD71131-A3A5-4382-9ACE-662199BF1D9D}" type="pres">
      <dgm:prSet presAssocID="{92F87D06-7A01-4633-BAE0-BBE9B4CEE458}" presName="vert0" presStyleCnt="0">
        <dgm:presLayoutVars>
          <dgm:dir/>
          <dgm:animOne val="branch"/>
          <dgm:animLvl val="lvl"/>
        </dgm:presLayoutVars>
      </dgm:prSet>
      <dgm:spPr/>
    </dgm:pt>
    <dgm:pt modelId="{5F290F21-8F59-4424-974E-178A5DEC331D}" type="pres">
      <dgm:prSet presAssocID="{149EB12E-8C61-4E54-AE0A-F198BAA6B501}" presName="thickLine" presStyleLbl="alignNode1" presStyleIdx="0" presStyleCnt="3"/>
      <dgm:spPr/>
    </dgm:pt>
    <dgm:pt modelId="{B09B210B-8E03-4CBF-9948-F689B7E25448}" type="pres">
      <dgm:prSet presAssocID="{149EB12E-8C61-4E54-AE0A-F198BAA6B501}" presName="horz1" presStyleCnt="0"/>
      <dgm:spPr/>
    </dgm:pt>
    <dgm:pt modelId="{69CE33F3-8B59-43FC-8241-2C5899A18476}" type="pres">
      <dgm:prSet presAssocID="{149EB12E-8C61-4E54-AE0A-F198BAA6B501}" presName="tx1" presStyleLbl="revTx" presStyleIdx="0" presStyleCnt="3"/>
      <dgm:spPr/>
    </dgm:pt>
    <dgm:pt modelId="{4C42FD90-F538-4168-98BD-ACE979562660}" type="pres">
      <dgm:prSet presAssocID="{149EB12E-8C61-4E54-AE0A-F198BAA6B501}" presName="vert1" presStyleCnt="0"/>
      <dgm:spPr/>
    </dgm:pt>
    <dgm:pt modelId="{4C386EFA-4BDC-448E-8DAE-3017F35D97AB}" type="pres">
      <dgm:prSet presAssocID="{7357AE28-5FEC-41E4-807D-04873769940A}" presName="thickLine" presStyleLbl="alignNode1" presStyleIdx="1" presStyleCnt="3"/>
      <dgm:spPr/>
    </dgm:pt>
    <dgm:pt modelId="{B102791A-B550-4868-A00D-EA286946732F}" type="pres">
      <dgm:prSet presAssocID="{7357AE28-5FEC-41E4-807D-04873769940A}" presName="horz1" presStyleCnt="0"/>
      <dgm:spPr/>
    </dgm:pt>
    <dgm:pt modelId="{66814AA6-1FDF-4203-B466-D4ACA1A66C6E}" type="pres">
      <dgm:prSet presAssocID="{7357AE28-5FEC-41E4-807D-04873769940A}" presName="tx1" presStyleLbl="revTx" presStyleIdx="1" presStyleCnt="3"/>
      <dgm:spPr/>
    </dgm:pt>
    <dgm:pt modelId="{F56D3B48-5A83-46C1-ABDD-EA43EFE28214}" type="pres">
      <dgm:prSet presAssocID="{7357AE28-5FEC-41E4-807D-04873769940A}" presName="vert1" presStyleCnt="0"/>
      <dgm:spPr/>
    </dgm:pt>
    <dgm:pt modelId="{FE3D93D0-842E-43CB-A4AC-3DA2B6CDC9B2}" type="pres">
      <dgm:prSet presAssocID="{191AEF28-F76D-458F-A049-6A8C1294B4AE}" presName="thickLine" presStyleLbl="alignNode1" presStyleIdx="2" presStyleCnt="3"/>
      <dgm:spPr/>
    </dgm:pt>
    <dgm:pt modelId="{EE0F0F24-086E-4D0A-BC69-23F854E0ECAC}" type="pres">
      <dgm:prSet presAssocID="{191AEF28-F76D-458F-A049-6A8C1294B4AE}" presName="horz1" presStyleCnt="0"/>
      <dgm:spPr/>
    </dgm:pt>
    <dgm:pt modelId="{DA69D265-D445-45B6-895F-6C30B013CDF9}" type="pres">
      <dgm:prSet presAssocID="{191AEF28-F76D-458F-A049-6A8C1294B4AE}" presName="tx1" presStyleLbl="revTx" presStyleIdx="2" presStyleCnt="3"/>
      <dgm:spPr/>
    </dgm:pt>
    <dgm:pt modelId="{B7D15621-F82F-4CAE-A62D-2D45F4C880E1}" type="pres">
      <dgm:prSet presAssocID="{191AEF28-F76D-458F-A049-6A8C1294B4AE}" presName="vert1" presStyleCnt="0"/>
      <dgm:spPr/>
    </dgm:pt>
  </dgm:ptLst>
  <dgm:cxnLst>
    <dgm:cxn modelId="{83D12F13-CFF2-40ED-BFE6-D8C09E93FD2E}" srcId="{92F87D06-7A01-4633-BAE0-BBE9B4CEE458}" destId="{191AEF28-F76D-458F-A049-6A8C1294B4AE}" srcOrd="2" destOrd="0" parTransId="{0DFED953-7113-448C-87E0-3391724570FA}" sibTransId="{33E64D01-DEBC-4D97-B61A-FF40DEB05361}"/>
    <dgm:cxn modelId="{6D5EDA21-F643-466D-A4DF-CD311F2BFEFA}" type="presOf" srcId="{92F87D06-7A01-4633-BAE0-BBE9B4CEE458}" destId="{2DD71131-A3A5-4382-9ACE-662199BF1D9D}" srcOrd="0" destOrd="0" presId="urn:microsoft.com/office/officeart/2008/layout/LinedList"/>
    <dgm:cxn modelId="{0BCD6238-39D9-44B7-8399-0EAC0FB4A3E7}" srcId="{92F87D06-7A01-4633-BAE0-BBE9B4CEE458}" destId="{7357AE28-5FEC-41E4-807D-04873769940A}" srcOrd="1" destOrd="0" parTransId="{3A1CB705-D817-4F9C-A526-DCB1E8EBE262}" sibTransId="{90A2D489-6683-4B52-ABF3-1CCD68822E4A}"/>
    <dgm:cxn modelId="{8DEDE151-BD2C-408B-8740-C600B9AD0616}" type="presOf" srcId="{149EB12E-8C61-4E54-AE0A-F198BAA6B501}" destId="{69CE33F3-8B59-43FC-8241-2C5899A18476}" srcOrd="0" destOrd="0" presId="urn:microsoft.com/office/officeart/2008/layout/LinedList"/>
    <dgm:cxn modelId="{C6D470AE-B5BC-4DDE-BDD3-E754C7770079}" type="presOf" srcId="{7357AE28-5FEC-41E4-807D-04873769940A}" destId="{66814AA6-1FDF-4203-B466-D4ACA1A66C6E}" srcOrd="0" destOrd="0" presId="urn:microsoft.com/office/officeart/2008/layout/LinedList"/>
    <dgm:cxn modelId="{A59052B6-B4DA-457A-996E-BDD2AAEEAF06}" type="presOf" srcId="{191AEF28-F76D-458F-A049-6A8C1294B4AE}" destId="{DA69D265-D445-45B6-895F-6C30B013CDF9}" srcOrd="0" destOrd="0" presId="urn:microsoft.com/office/officeart/2008/layout/LinedList"/>
    <dgm:cxn modelId="{B7A72AC9-0D03-4D19-85FC-570C8F061B08}" srcId="{92F87D06-7A01-4633-BAE0-BBE9B4CEE458}" destId="{149EB12E-8C61-4E54-AE0A-F198BAA6B501}" srcOrd="0" destOrd="0" parTransId="{DEF17E0E-9CCC-489D-86EB-F1C5936AFEB2}" sibTransId="{31ABED6A-60DA-4D57-98EC-6507F3D186DF}"/>
    <dgm:cxn modelId="{9940A5C3-FD25-4EFB-BE8B-49434C050190}" type="presParOf" srcId="{2DD71131-A3A5-4382-9ACE-662199BF1D9D}" destId="{5F290F21-8F59-4424-974E-178A5DEC331D}" srcOrd="0" destOrd="0" presId="urn:microsoft.com/office/officeart/2008/layout/LinedList"/>
    <dgm:cxn modelId="{A135289B-B2E4-4DEF-9D33-A7E46643CE37}" type="presParOf" srcId="{2DD71131-A3A5-4382-9ACE-662199BF1D9D}" destId="{B09B210B-8E03-4CBF-9948-F689B7E25448}" srcOrd="1" destOrd="0" presId="urn:microsoft.com/office/officeart/2008/layout/LinedList"/>
    <dgm:cxn modelId="{CA936953-BAD5-42D6-A8CB-3702C2E87B00}" type="presParOf" srcId="{B09B210B-8E03-4CBF-9948-F689B7E25448}" destId="{69CE33F3-8B59-43FC-8241-2C5899A18476}" srcOrd="0" destOrd="0" presId="urn:microsoft.com/office/officeart/2008/layout/LinedList"/>
    <dgm:cxn modelId="{1F296385-6914-4F8D-8E4B-15D269193B8B}" type="presParOf" srcId="{B09B210B-8E03-4CBF-9948-F689B7E25448}" destId="{4C42FD90-F538-4168-98BD-ACE979562660}" srcOrd="1" destOrd="0" presId="urn:microsoft.com/office/officeart/2008/layout/LinedList"/>
    <dgm:cxn modelId="{05DF6DB8-4F5C-4CE6-8D86-7C679830DA37}" type="presParOf" srcId="{2DD71131-A3A5-4382-9ACE-662199BF1D9D}" destId="{4C386EFA-4BDC-448E-8DAE-3017F35D97AB}" srcOrd="2" destOrd="0" presId="urn:microsoft.com/office/officeart/2008/layout/LinedList"/>
    <dgm:cxn modelId="{7283E3D1-34F3-4E13-9184-9FCA4C05E693}" type="presParOf" srcId="{2DD71131-A3A5-4382-9ACE-662199BF1D9D}" destId="{B102791A-B550-4868-A00D-EA286946732F}" srcOrd="3" destOrd="0" presId="urn:microsoft.com/office/officeart/2008/layout/LinedList"/>
    <dgm:cxn modelId="{A14BE562-D872-45AB-9F7A-DA71C69A2708}" type="presParOf" srcId="{B102791A-B550-4868-A00D-EA286946732F}" destId="{66814AA6-1FDF-4203-B466-D4ACA1A66C6E}" srcOrd="0" destOrd="0" presId="urn:microsoft.com/office/officeart/2008/layout/LinedList"/>
    <dgm:cxn modelId="{41DEE213-B6ED-40AB-AD39-A5F60CBD309C}" type="presParOf" srcId="{B102791A-B550-4868-A00D-EA286946732F}" destId="{F56D3B48-5A83-46C1-ABDD-EA43EFE28214}" srcOrd="1" destOrd="0" presId="urn:microsoft.com/office/officeart/2008/layout/LinedList"/>
    <dgm:cxn modelId="{1F6B51BA-0A7B-4676-A706-79E5DB99C7B7}" type="presParOf" srcId="{2DD71131-A3A5-4382-9ACE-662199BF1D9D}" destId="{FE3D93D0-842E-43CB-A4AC-3DA2B6CDC9B2}" srcOrd="4" destOrd="0" presId="urn:microsoft.com/office/officeart/2008/layout/LinedList"/>
    <dgm:cxn modelId="{F1B46F6F-1921-488E-ACB4-8BBC695DEA15}" type="presParOf" srcId="{2DD71131-A3A5-4382-9ACE-662199BF1D9D}" destId="{EE0F0F24-086E-4D0A-BC69-23F854E0ECAC}" srcOrd="5" destOrd="0" presId="urn:microsoft.com/office/officeart/2008/layout/LinedList"/>
    <dgm:cxn modelId="{5E290CE4-8880-41D1-A09F-1C2A8F7FD00B}" type="presParOf" srcId="{EE0F0F24-086E-4D0A-BC69-23F854E0ECAC}" destId="{DA69D265-D445-45B6-895F-6C30B013CDF9}" srcOrd="0" destOrd="0" presId="urn:microsoft.com/office/officeart/2008/layout/LinedList"/>
    <dgm:cxn modelId="{D2F9C244-3556-46DE-9109-886AEB279A1D}" type="presParOf" srcId="{EE0F0F24-086E-4D0A-BC69-23F854E0ECAC}" destId="{B7D15621-F82F-4CAE-A62D-2D45F4C880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6C38E-4D41-4046-B87C-4ED9C11602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E1DD34-73DD-466F-8E29-AE74A473F6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Business understanding </a:t>
          </a:r>
          <a:r>
            <a:rPr lang="en-US" sz="1800" b="0" i="0" dirty="0"/>
            <a:t>- </a:t>
          </a:r>
          <a:r>
            <a:rPr lang="en-US" sz="1800" dirty="0"/>
            <a:t>To form a new cricket team of 11 best players for the Indian Premier League IPL.</a:t>
          </a:r>
        </a:p>
      </dgm:t>
    </dgm:pt>
    <dgm:pt modelId="{6A8680AC-4494-4C98-AD68-D04C195C1802}" type="parTrans" cxnId="{30ED14F3-CBDE-4D5A-BA2A-0CE52013766D}">
      <dgm:prSet/>
      <dgm:spPr/>
      <dgm:t>
        <a:bodyPr/>
        <a:lstStyle/>
        <a:p>
          <a:endParaRPr lang="en-US"/>
        </a:p>
      </dgm:t>
    </dgm:pt>
    <dgm:pt modelId="{BE09349A-3E10-4337-A107-097AE0BA83BC}" type="sibTrans" cxnId="{30ED14F3-CBDE-4D5A-BA2A-0CE52013766D}">
      <dgm:prSet/>
      <dgm:spPr/>
      <dgm:t>
        <a:bodyPr/>
        <a:lstStyle/>
        <a:p>
          <a:endParaRPr lang="en-US"/>
        </a:p>
      </dgm:t>
    </dgm:pt>
    <dgm:pt modelId="{3A848E7E-F9B1-4D47-88C4-57B8EB01D2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Data understanding </a:t>
          </a:r>
          <a:r>
            <a:rPr lang="en-US" sz="1800" b="0" i="0" dirty="0"/>
            <a:t>- Gather, assess and explore the relevant data from various sources like </a:t>
          </a:r>
          <a:r>
            <a:rPr lang="en-US" sz="1800" i="1" dirty="0"/>
            <a:t>ESPN, </a:t>
          </a:r>
          <a:r>
            <a:rPr lang="en-US" sz="1800" dirty="0" err="1"/>
            <a:t>Cricinfo</a:t>
          </a:r>
          <a:r>
            <a:rPr lang="en-US" sz="1800" i="1" dirty="0"/>
            <a:t> </a:t>
          </a:r>
          <a:r>
            <a:rPr lang="en-US" sz="1800" dirty="0"/>
            <a:t>website</a:t>
          </a:r>
          <a:r>
            <a:rPr lang="en-US" sz="1800" b="0" i="0" dirty="0"/>
            <a:t> to understand its structure and quality.</a:t>
          </a:r>
          <a:endParaRPr lang="en-US" sz="1800" dirty="0"/>
        </a:p>
      </dgm:t>
    </dgm:pt>
    <dgm:pt modelId="{21C67292-7B24-4FAC-85D3-983C0D61A9B7}" type="parTrans" cxnId="{0824D60C-0B95-4FBD-AB7C-783E51181DFE}">
      <dgm:prSet/>
      <dgm:spPr/>
      <dgm:t>
        <a:bodyPr/>
        <a:lstStyle/>
        <a:p>
          <a:endParaRPr lang="en-US"/>
        </a:p>
      </dgm:t>
    </dgm:pt>
    <dgm:pt modelId="{8B040AE8-DE6B-490A-A622-D7D5AC7A057E}" type="sibTrans" cxnId="{0824D60C-0B95-4FBD-AB7C-783E51181DFE}">
      <dgm:prSet/>
      <dgm:spPr/>
      <dgm:t>
        <a:bodyPr/>
        <a:lstStyle/>
        <a:p>
          <a:endParaRPr lang="en-US"/>
        </a:p>
      </dgm:t>
    </dgm:pt>
    <dgm:pt modelId="{1A43A8F3-7EE0-4217-9CE2-852A286C37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Data preparation </a:t>
          </a:r>
          <a:r>
            <a:rPr lang="en-US" sz="1800" b="0" i="0" dirty="0"/>
            <a:t>- Clean, transform and prepare the data to make it ready for modeling by using web-scrapping, Excel and python.</a:t>
          </a:r>
          <a:endParaRPr lang="en-US" sz="1800" dirty="0"/>
        </a:p>
      </dgm:t>
    </dgm:pt>
    <dgm:pt modelId="{F68C0444-4338-4125-9F3C-8397C00440B9}" type="parTrans" cxnId="{51521CBA-0034-413D-B849-F9BD9C7DE405}">
      <dgm:prSet/>
      <dgm:spPr/>
      <dgm:t>
        <a:bodyPr/>
        <a:lstStyle/>
        <a:p>
          <a:endParaRPr lang="en-US"/>
        </a:p>
      </dgm:t>
    </dgm:pt>
    <dgm:pt modelId="{4BC8D68C-C5C8-413A-827C-218EB73471CF}" type="sibTrans" cxnId="{51521CBA-0034-413D-B849-F9BD9C7DE405}">
      <dgm:prSet/>
      <dgm:spPr/>
      <dgm:t>
        <a:bodyPr/>
        <a:lstStyle/>
        <a:p>
          <a:endParaRPr lang="en-US"/>
        </a:p>
      </dgm:t>
    </dgm:pt>
    <dgm:pt modelId="{EF14A4C6-4178-4323-AF7F-77C6DA643B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Modeling </a:t>
          </a:r>
          <a:r>
            <a:rPr lang="en-US" sz="1800" b="0" i="0" dirty="0"/>
            <a:t>- Choose appropriate modeling techniques like SQL and PowerBI reports to derive insights from the data.</a:t>
          </a:r>
          <a:endParaRPr lang="en-US" sz="1800" dirty="0"/>
        </a:p>
      </dgm:t>
    </dgm:pt>
    <dgm:pt modelId="{FC316E3C-B629-41BB-A70F-42E1965673E8}" type="parTrans" cxnId="{496430A6-A04B-43AF-89C6-74043C6A13DC}">
      <dgm:prSet/>
      <dgm:spPr/>
      <dgm:t>
        <a:bodyPr/>
        <a:lstStyle/>
        <a:p>
          <a:endParaRPr lang="en-US"/>
        </a:p>
      </dgm:t>
    </dgm:pt>
    <dgm:pt modelId="{A8137F03-D937-404C-A57C-14884D8E0AB6}" type="sibTrans" cxnId="{496430A6-A04B-43AF-89C6-74043C6A13DC}">
      <dgm:prSet/>
      <dgm:spPr/>
      <dgm:t>
        <a:bodyPr/>
        <a:lstStyle/>
        <a:p>
          <a:endParaRPr lang="en-US"/>
        </a:p>
      </dgm:t>
    </dgm:pt>
    <dgm:pt modelId="{F19B6C6E-B088-4F5D-BB3B-253941402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Evaluation</a:t>
          </a:r>
          <a:r>
            <a:rPr lang="en-US" sz="1800" b="0" i="0" dirty="0"/>
            <a:t> - </a:t>
          </a:r>
          <a:r>
            <a:rPr lang="en-US" sz="1800" dirty="0"/>
            <a:t>The performance of the players is evaluated and then visualized using the graphs and histograms to finalize the team of 11 members</a:t>
          </a:r>
          <a:r>
            <a:rPr lang="en-US" sz="1800" b="0" i="0" dirty="0"/>
            <a:t>.</a:t>
          </a:r>
          <a:endParaRPr lang="en-US" sz="1800" dirty="0"/>
        </a:p>
      </dgm:t>
    </dgm:pt>
    <dgm:pt modelId="{D69289F1-27D6-43D2-824B-73F624B13707}" type="parTrans" cxnId="{8B3EBFC2-3CC6-478E-807F-80189CC778A5}">
      <dgm:prSet/>
      <dgm:spPr/>
      <dgm:t>
        <a:bodyPr/>
        <a:lstStyle/>
        <a:p>
          <a:endParaRPr lang="en-US"/>
        </a:p>
      </dgm:t>
    </dgm:pt>
    <dgm:pt modelId="{AC6CCB6E-673E-4B75-83CB-AD6789504F9C}" type="sibTrans" cxnId="{8B3EBFC2-3CC6-478E-807F-80189CC778A5}">
      <dgm:prSet/>
      <dgm:spPr/>
      <dgm:t>
        <a:bodyPr/>
        <a:lstStyle/>
        <a:p>
          <a:endParaRPr lang="en-US"/>
        </a:p>
      </dgm:t>
    </dgm:pt>
    <dgm:pt modelId="{57D6C659-A48C-4B8B-AD51-2768B82171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Deployment </a:t>
          </a:r>
          <a:r>
            <a:rPr lang="en-US" sz="1800" b="0" i="0" dirty="0"/>
            <a:t>- Communicate the results to the Board members and deploy the models in a web page for ongoing use.</a:t>
          </a:r>
          <a:endParaRPr lang="en-US" sz="1800" dirty="0"/>
        </a:p>
      </dgm:t>
    </dgm:pt>
    <dgm:pt modelId="{6895608B-F8BB-4E97-84DD-15F84670995A}" type="parTrans" cxnId="{DF5A30FE-2F66-4AB1-B6F6-E827F8CA377F}">
      <dgm:prSet/>
      <dgm:spPr/>
      <dgm:t>
        <a:bodyPr/>
        <a:lstStyle/>
        <a:p>
          <a:endParaRPr lang="en-US"/>
        </a:p>
      </dgm:t>
    </dgm:pt>
    <dgm:pt modelId="{6477C4FE-1E8A-47FF-8194-62207D51EFDA}" type="sibTrans" cxnId="{DF5A30FE-2F66-4AB1-B6F6-E827F8CA377F}">
      <dgm:prSet/>
      <dgm:spPr/>
      <dgm:t>
        <a:bodyPr/>
        <a:lstStyle/>
        <a:p>
          <a:endParaRPr lang="en-US"/>
        </a:p>
      </dgm:t>
    </dgm:pt>
    <dgm:pt modelId="{A00F7E87-DDE5-406D-9ABF-F30279BAC651}" type="pres">
      <dgm:prSet presAssocID="{8956C38E-4D41-4046-B87C-4ED9C116025A}" presName="root" presStyleCnt="0">
        <dgm:presLayoutVars>
          <dgm:dir/>
          <dgm:resizeHandles val="exact"/>
        </dgm:presLayoutVars>
      </dgm:prSet>
      <dgm:spPr/>
    </dgm:pt>
    <dgm:pt modelId="{3C1947D3-3217-4A6E-8CAE-A9BE1F510EA2}" type="pres">
      <dgm:prSet presAssocID="{04E1DD34-73DD-466F-8E29-AE74A473F6C3}" presName="compNode" presStyleCnt="0"/>
      <dgm:spPr/>
    </dgm:pt>
    <dgm:pt modelId="{46E6FFF4-A5FB-4AE4-9486-B132A13E4F08}" type="pres">
      <dgm:prSet presAssocID="{04E1DD34-73DD-466F-8E29-AE74A473F6C3}" presName="iconRect" presStyleLbl="node1" presStyleIdx="0" presStyleCnt="6" custLinFactNeighborY="-865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1D4B096A-FB95-4117-8EE2-B4E2CF09DF5F}" type="pres">
      <dgm:prSet presAssocID="{04E1DD34-73DD-466F-8E29-AE74A473F6C3}" presName="spaceRect" presStyleCnt="0"/>
      <dgm:spPr/>
    </dgm:pt>
    <dgm:pt modelId="{E7319563-68BC-4BCF-9C5D-413454C4AA3C}" type="pres">
      <dgm:prSet presAssocID="{04E1DD34-73DD-466F-8E29-AE74A473F6C3}" presName="textRect" presStyleLbl="revTx" presStyleIdx="0" presStyleCnt="6">
        <dgm:presLayoutVars>
          <dgm:chMax val="1"/>
          <dgm:chPref val="1"/>
        </dgm:presLayoutVars>
      </dgm:prSet>
      <dgm:spPr/>
    </dgm:pt>
    <dgm:pt modelId="{F8EDB29C-FD1C-495C-98F0-3EAFFEDDB7F9}" type="pres">
      <dgm:prSet presAssocID="{BE09349A-3E10-4337-A107-097AE0BA83BC}" presName="sibTrans" presStyleCnt="0"/>
      <dgm:spPr/>
    </dgm:pt>
    <dgm:pt modelId="{2975D2E6-C4BB-4984-BBBD-686911C5C771}" type="pres">
      <dgm:prSet presAssocID="{3A848E7E-F9B1-4D47-88C4-57B8EB01D27C}" presName="compNode" presStyleCnt="0"/>
      <dgm:spPr/>
    </dgm:pt>
    <dgm:pt modelId="{C7AC5FC5-92E7-4BD5-B36A-F55FB0F09553}" type="pres">
      <dgm:prSet presAssocID="{3A848E7E-F9B1-4D47-88C4-57B8EB01D27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59B87C9-AB5A-4456-AC5E-B0F3D690BFCB}" type="pres">
      <dgm:prSet presAssocID="{3A848E7E-F9B1-4D47-88C4-57B8EB01D27C}" presName="spaceRect" presStyleCnt="0"/>
      <dgm:spPr/>
    </dgm:pt>
    <dgm:pt modelId="{8FD6382E-5681-4A49-A433-FACA4BE0841F}" type="pres">
      <dgm:prSet presAssocID="{3A848E7E-F9B1-4D47-88C4-57B8EB01D27C}" presName="textRect" presStyleLbl="revTx" presStyleIdx="1" presStyleCnt="6">
        <dgm:presLayoutVars>
          <dgm:chMax val="1"/>
          <dgm:chPref val="1"/>
        </dgm:presLayoutVars>
      </dgm:prSet>
      <dgm:spPr/>
    </dgm:pt>
    <dgm:pt modelId="{665E7B99-FA34-4B6D-91D3-6799261CE83A}" type="pres">
      <dgm:prSet presAssocID="{8B040AE8-DE6B-490A-A622-D7D5AC7A057E}" presName="sibTrans" presStyleCnt="0"/>
      <dgm:spPr/>
    </dgm:pt>
    <dgm:pt modelId="{30D7089C-BF3A-4628-A37F-10C4861EE750}" type="pres">
      <dgm:prSet presAssocID="{1A43A8F3-7EE0-4217-9CE2-852A286C37EE}" presName="compNode" presStyleCnt="0"/>
      <dgm:spPr/>
    </dgm:pt>
    <dgm:pt modelId="{76E1D956-46A0-48C5-8097-C94B3EE162B7}" type="pres">
      <dgm:prSet presAssocID="{1A43A8F3-7EE0-4217-9CE2-852A286C37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A02778-9B23-4D12-AE63-EDADD8B23939}" type="pres">
      <dgm:prSet presAssocID="{1A43A8F3-7EE0-4217-9CE2-852A286C37EE}" presName="spaceRect" presStyleCnt="0"/>
      <dgm:spPr/>
    </dgm:pt>
    <dgm:pt modelId="{D67B9D5A-4873-49EC-8905-CD45DA5B0651}" type="pres">
      <dgm:prSet presAssocID="{1A43A8F3-7EE0-4217-9CE2-852A286C37EE}" presName="textRect" presStyleLbl="revTx" presStyleIdx="2" presStyleCnt="6">
        <dgm:presLayoutVars>
          <dgm:chMax val="1"/>
          <dgm:chPref val="1"/>
        </dgm:presLayoutVars>
      </dgm:prSet>
      <dgm:spPr/>
    </dgm:pt>
    <dgm:pt modelId="{9791475E-4E3E-452F-87A4-CD7A3283DD9B}" type="pres">
      <dgm:prSet presAssocID="{4BC8D68C-C5C8-413A-827C-218EB73471CF}" presName="sibTrans" presStyleCnt="0"/>
      <dgm:spPr/>
    </dgm:pt>
    <dgm:pt modelId="{0337E8D2-830F-4971-8A7B-B4B2553FCE6B}" type="pres">
      <dgm:prSet presAssocID="{EF14A4C6-4178-4323-AF7F-77C6DA643B20}" presName="compNode" presStyleCnt="0"/>
      <dgm:spPr/>
    </dgm:pt>
    <dgm:pt modelId="{316EFCCE-59D4-4A44-AC39-6713F3110D94}" type="pres">
      <dgm:prSet presAssocID="{EF14A4C6-4178-4323-AF7F-77C6DA643B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33EAA6-8B8C-4135-8A48-920B9E9D041E}" type="pres">
      <dgm:prSet presAssocID="{EF14A4C6-4178-4323-AF7F-77C6DA643B20}" presName="spaceRect" presStyleCnt="0"/>
      <dgm:spPr/>
    </dgm:pt>
    <dgm:pt modelId="{BE1836EF-BEAE-48D8-98D9-FB844270C138}" type="pres">
      <dgm:prSet presAssocID="{EF14A4C6-4178-4323-AF7F-77C6DA643B20}" presName="textRect" presStyleLbl="revTx" presStyleIdx="3" presStyleCnt="6">
        <dgm:presLayoutVars>
          <dgm:chMax val="1"/>
          <dgm:chPref val="1"/>
        </dgm:presLayoutVars>
      </dgm:prSet>
      <dgm:spPr/>
    </dgm:pt>
    <dgm:pt modelId="{54AAAA4A-5147-4BD4-991E-871781381B3E}" type="pres">
      <dgm:prSet presAssocID="{A8137F03-D937-404C-A57C-14884D8E0AB6}" presName="sibTrans" presStyleCnt="0"/>
      <dgm:spPr/>
    </dgm:pt>
    <dgm:pt modelId="{82A40D0C-73CB-4B92-910D-181E33A90844}" type="pres">
      <dgm:prSet presAssocID="{F19B6C6E-B088-4F5D-BB3B-25394140216E}" presName="compNode" presStyleCnt="0"/>
      <dgm:spPr/>
    </dgm:pt>
    <dgm:pt modelId="{2541478B-4AAC-4E54-A5FA-58922CEDEE05}" type="pres">
      <dgm:prSet presAssocID="{F19B6C6E-B088-4F5D-BB3B-2539414021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E543D2C-20CB-47F6-BE4C-07F783F28301}" type="pres">
      <dgm:prSet presAssocID="{F19B6C6E-B088-4F5D-BB3B-25394140216E}" presName="spaceRect" presStyleCnt="0"/>
      <dgm:spPr/>
    </dgm:pt>
    <dgm:pt modelId="{99AEAACC-AFE8-4155-894E-7270DCD46496}" type="pres">
      <dgm:prSet presAssocID="{F19B6C6E-B088-4F5D-BB3B-25394140216E}" presName="textRect" presStyleLbl="revTx" presStyleIdx="4" presStyleCnt="6">
        <dgm:presLayoutVars>
          <dgm:chMax val="1"/>
          <dgm:chPref val="1"/>
        </dgm:presLayoutVars>
      </dgm:prSet>
      <dgm:spPr/>
    </dgm:pt>
    <dgm:pt modelId="{EEBB2965-2E88-46B4-99B9-65314AD7450F}" type="pres">
      <dgm:prSet presAssocID="{AC6CCB6E-673E-4B75-83CB-AD6789504F9C}" presName="sibTrans" presStyleCnt="0"/>
      <dgm:spPr/>
    </dgm:pt>
    <dgm:pt modelId="{FD56ED37-66E0-49C0-870C-03D8A7DE2695}" type="pres">
      <dgm:prSet presAssocID="{57D6C659-A48C-4B8B-AD51-2768B8217144}" presName="compNode" presStyleCnt="0"/>
      <dgm:spPr/>
    </dgm:pt>
    <dgm:pt modelId="{6850EC54-0EAB-41FC-9B95-4606B4B5EDDB}" type="pres">
      <dgm:prSet presAssocID="{57D6C659-A48C-4B8B-AD51-2768B82171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C09AED-B17B-4439-A57C-CD859AF2BB44}" type="pres">
      <dgm:prSet presAssocID="{57D6C659-A48C-4B8B-AD51-2768B8217144}" presName="spaceRect" presStyleCnt="0"/>
      <dgm:spPr/>
    </dgm:pt>
    <dgm:pt modelId="{2E32B1AC-53A4-4EEC-9EF4-C6CBA9453808}" type="pres">
      <dgm:prSet presAssocID="{57D6C659-A48C-4B8B-AD51-2768B821714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824D60C-0B95-4FBD-AB7C-783E51181DFE}" srcId="{8956C38E-4D41-4046-B87C-4ED9C116025A}" destId="{3A848E7E-F9B1-4D47-88C4-57B8EB01D27C}" srcOrd="1" destOrd="0" parTransId="{21C67292-7B24-4FAC-85D3-983C0D61A9B7}" sibTransId="{8B040AE8-DE6B-490A-A622-D7D5AC7A057E}"/>
    <dgm:cxn modelId="{205C2F34-2E58-418F-97FD-9867785E934C}" type="presOf" srcId="{3A848E7E-F9B1-4D47-88C4-57B8EB01D27C}" destId="{8FD6382E-5681-4A49-A433-FACA4BE0841F}" srcOrd="0" destOrd="0" presId="urn:microsoft.com/office/officeart/2018/2/layout/IconLabelList"/>
    <dgm:cxn modelId="{4302E035-90F3-4A14-8C1B-AFCB47A09718}" type="presOf" srcId="{F19B6C6E-B088-4F5D-BB3B-25394140216E}" destId="{99AEAACC-AFE8-4155-894E-7270DCD46496}" srcOrd="0" destOrd="0" presId="urn:microsoft.com/office/officeart/2018/2/layout/IconLabelList"/>
    <dgm:cxn modelId="{476D505F-C4D5-4827-868C-EBD5AF86ABFB}" type="presOf" srcId="{57D6C659-A48C-4B8B-AD51-2768B8217144}" destId="{2E32B1AC-53A4-4EEC-9EF4-C6CBA9453808}" srcOrd="0" destOrd="0" presId="urn:microsoft.com/office/officeart/2018/2/layout/IconLabelList"/>
    <dgm:cxn modelId="{E2334382-8BEF-43AC-BCC4-2D04BAA20D14}" type="presOf" srcId="{8956C38E-4D41-4046-B87C-4ED9C116025A}" destId="{A00F7E87-DDE5-406D-9ABF-F30279BAC651}" srcOrd="0" destOrd="0" presId="urn:microsoft.com/office/officeart/2018/2/layout/IconLabelList"/>
    <dgm:cxn modelId="{05591097-0E3F-45B3-89AE-A56BF07CBAFB}" type="presOf" srcId="{04E1DD34-73DD-466F-8E29-AE74A473F6C3}" destId="{E7319563-68BC-4BCF-9C5D-413454C4AA3C}" srcOrd="0" destOrd="0" presId="urn:microsoft.com/office/officeart/2018/2/layout/IconLabelList"/>
    <dgm:cxn modelId="{496430A6-A04B-43AF-89C6-74043C6A13DC}" srcId="{8956C38E-4D41-4046-B87C-4ED9C116025A}" destId="{EF14A4C6-4178-4323-AF7F-77C6DA643B20}" srcOrd="3" destOrd="0" parTransId="{FC316E3C-B629-41BB-A70F-42E1965673E8}" sibTransId="{A8137F03-D937-404C-A57C-14884D8E0AB6}"/>
    <dgm:cxn modelId="{51521CBA-0034-413D-B849-F9BD9C7DE405}" srcId="{8956C38E-4D41-4046-B87C-4ED9C116025A}" destId="{1A43A8F3-7EE0-4217-9CE2-852A286C37EE}" srcOrd="2" destOrd="0" parTransId="{F68C0444-4338-4125-9F3C-8397C00440B9}" sibTransId="{4BC8D68C-C5C8-413A-827C-218EB73471CF}"/>
    <dgm:cxn modelId="{8B3EBFC2-3CC6-478E-807F-80189CC778A5}" srcId="{8956C38E-4D41-4046-B87C-4ED9C116025A}" destId="{F19B6C6E-B088-4F5D-BB3B-25394140216E}" srcOrd="4" destOrd="0" parTransId="{D69289F1-27D6-43D2-824B-73F624B13707}" sibTransId="{AC6CCB6E-673E-4B75-83CB-AD6789504F9C}"/>
    <dgm:cxn modelId="{C6B281C9-D5E2-4C08-963A-B1BAD98C85A5}" type="presOf" srcId="{EF14A4C6-4178-4323-AF7F-77C6DA643B20}" destId="{BE1836EF-BEAE-48D8-98D9-FB844270C138}" srcOrd="0" destOrd="0" presId="urn:microsoft.com/office/officeart/2018/2/layout/IconLabelList"/>
    <dgm:cxn modelId="{F63C75CD-91B7-4823-826C-07475CACD2CC}" type="presOf" srcId="{1A43A8F3-7EE0-4217-9CE2-852A286C37EE}" destId="{D67B9D5A-4873-49EC-8905-CD45DA5B0651}" srcOrd="0" destOrd="0" presId="urn:microsoft.com/office/officeart/2018/2/layout/IconLabelList"/>
    <dgm:cxn modelId="{30ED14F3-CBDE-4D5A-BA2A-0CE52013766D}" srcId="{8956C38E-4D41-4046-B87C-4ED9C116025A}" destId="{04E1DD34-73DD-466F-8E29-AE74A473F6C3}" srcOrd="0" destOrd="0" parTransId="{6A8680AC-4494-4C98-AD68-D04C195C1802}" sibTransId="{BE09349A-3E10-4337-A107-097AE0BA83BC}"/>
    <dgm:cxn modelId="{DF5A30FE-2F66-4AB1-B6F6-E827F8CA377F}" srcId="{8956C38E-4D41-4046-B87C-4ED9C116025A}" destId="{57D6C659-A48C-4B8B-AD51-2768B8217144}" srcOrd="5" destOrd="0" parTransId="{6895608B-F8BB-4E97-84DD-15F84670995A}" sibTransId="{6477C4FE-1E8A-47FF-8194-62207D51EFDA}"/>
    <dgm:cxn modelId="{339AEDD1-0F22-4F6F-9A9C-1EDDE5982A63}" type="presParOf" srcId="{A00F7E87-DDE5-406D-9ABF-F30279BAC651}" destId="{3C1947D3-3217-4A6E-8CAE-A9BE1F510EA2}" srcOrd="0" destOrd="0" presId="urn:microsoft.com/office/officeart/2018/2/layout/IconLabelList"/>
    <dgm:cxn modelId="{67A1CF55-D7C4-40F0-A172-4C260611758A}" type="presParOf" srcId="{3C1947D3-3217-4A6E-8CAE-A9BE1F510EA2}" destId="{46E6FFF4-A5FB-4AE4-9486-B132A13E4F08}" srcOrd="0" destOrd="0" presId="urn:microsoft.com/office/officeart/2018/2/layout/IconLabelList"/>
    <dgm:cxn modelId="{969C0769-6A1E-44A5-B3AB-254FD9D32F5B}" type="presParOf" srcId="{3C1947D3-3217-4A6E-8CAE-A9BE1F510EA2}" destId="{1D4B096A-FB95-4117-8EE2-B4E2CF09DF5F}" srcOrd="1" destOrd="0" presId="urn:microsoft.com/office/officeart/2018/2/layout/IconLabelList"/>
    <dgm:cxn modelId="{548E8075-C913-4486-9AE5-53C90B5004C7}" type="presParOf" srcId="{3C1947D3-3217-4A6E-8CAE-A9BE1F510EA2}" destId="{E7319563-68BC-4BCF-9C5D-413454C4AA3C}" srcOrd="2" destOrd="0" presId="urn:microsoft.com/office/officeart/2018/2/layout/IconLabelList"/>
    <dgm:cxn modelId="{D63F0D5F-025B-4C50-9AC4-BD355148DEF1}" type="presParOf" srcId="{A00F7E87-DDE5-406D-9ABF-F30279BAC651}" destId="{F8EDB29C-FD1C-495C-98F0-3EAFFEDDB7F9}" srcOrd="1" destOrd="0" presId="urn:microsoft.com/office/officeart/2018/2/layout/IconLabelList"/>
    <dgm:cxn modelId="{7D2A5826-94EA-4DC4-B9E2-ED604AC647FE}" type="presParOf" srcId="{A00F7E87-DDE5-406D-9ABF-F30279BAC651}" destId="{2975D2E6-C4BB-4984-BBBD-686911C5C771}" srcOrd="2" destOrd="0" presId="urn:microsoft.com/office/officeart/2018/2/layout/IconLabelList"/>
    <dgm:cxn modelId="{92134A15-E0AB-4C74-910D-24F49064EA50}" type="presParOf" srcId="{2975D2E6-C4BB-4984-BBBD-686911C5C771}" destId="{C7AC5FC5-92E7-4BD5-B36A-F55FB0F09553}" srcOrd="0" destOrd="0" presId="urn:microsoft.com/office/officeart/2018/2/layout/IconLabelList"/>
    <dgm:cxn modelId="{EE875EB4-37DF-445A-865D-D330B1094E8B}" type="presParOf" srcId="{2975D2E6-C4BB-4984-BBBD-686911C5C771}" destId="{759B87C9-AB5A-4456-AC5E-B0F3D690BFCB}" srcOrd="1" destOrd="0" presId="urn:microsoft.com/office/officeart/2018/2/layout/IconLabelList"/>
    <dgm:cxn modelId="{5E648204-2F7B-4008-B688-0F8005495677}" type="presParOf" srcId="{2975D2E6-C4BB-4984-BBBD-686911C5C771}" destId="{8FD6382E-5681-4A49-A433-FACA4BE0841F}" srcOrd="2" destOrd="0" presId="urn:microsoft.com/office/officeart/2018/2/layout/IconLabelList"/>
    <dgm:cxn modelId="{1CC4ACE4-BE65-4BCB-A2B8-60BCD1A5F460}" type="presParOf" srcId="{A00F7E87-DDE5-406D-9ABF-F30279BAC651}" destId="{665E7B99-FA34-4B6D-91D3-6799261CE83A}" srcOrd="3" destOrd="0" presId="urn:microsoft.com/office/officeart/2018/2/layout/IconLabelList"/>
    <dgm:cxn modelId="{A70AF73E-B05B-4CD5-8B78-A3603663470B}" type="presParOf" srcId="{A00F7E87-DDE5-406D-9ABF-F30279BAC651}" destId="{30D7089C-BF3A-4628-A37F-10C4861EE750}" srcOrd="4" destOrd="0" presId="urn:microsoft.com/office/officeart/2018/2/layout/IconLabelList"/>
    <dgm:cxn modelId="{09E42494-66BE-4FE3-9A36-6C34E751C8EE}" type="presParOf" srcId="{30D7089C-BF3A-4628-A37F-10C4861EE750}" destId="{76E1D956-46A0-48C5-8097-C94B3EE162B7}" srcOrd="0" destOrd="0" presId="urn:microsoft.com/office/officeart/2018/2/layout/IconLabelList"/>
    <dgm:cxn modelId="{EED73340-3374-482C-BD97-B3727A8848D6}" type="presParOf" srcId="{30D7089C-BF3A-4628-A37F-10C4861EE750}" destId="{9BA02778-9B23-4D12-AE63-EDADD8B23939}" srcOrd="1" destOrd="0" presId="urn:microsoft.com/office/officeart/2018/2/layout/IconLabelList"/>
    <dgm:cxn modelId="{F4AC3E95-DB7A-46DB-B2D3-51F42B2BE35D}" type="presParOf" srcId="{30D7089C-BF3A-4628-A37F-10C4861EE750}" destId="{D67B9D5A-4873-49EC-8905-CD45DA5B0651}" srcOrd="2" destOrd="0" presId="urn:microsoft.com/office/officeart/2018/2/layout/IconLabelList"/>
    <dgm:cxn modelId="{04D5E35B-EADF-41C4-898C-1672608EE67F}" type="presParOf" srcId="{A00F7E87-DDE5-406D-9ABF-F30279BAC651}" destId="{9791475E-4E3E-452F-87A4-CD7A3283DD9B}" srcOrd="5" destOrd="0" presId="urn:microsoft.com/office/officeart/2018/2/layout/IconLabelList"/>
    <dgm:cxn modelId="{6EA48D11-DFE2-4AA0-B7FF-90B5175E76F0}" type="presParOf" srcId="{A00F7E87-DDE5-406D-9ABF-F30279BAC651}" destId="{0337E8D2-830F-4971-8A7B-B4B2553FCE6B}" srcOrd="6" destOrd="0" presId="urn:microsoft.com/office/officeart/2018/2/layout/IconLabelList"/>
    <dgm:cxn modelId="{9834921B-7F17-47BC-9470-2F9F1856A58A}" type="presParOf" srcId="{0337E8D2-830F-4971-8A7B-B4B2553FCE6B}" destId="{316EFCCE-59D4-4A44-AC39-6713F3110D94}" srcOrd="0" destOrd="0" presId="urn:microsoft.com/office/officeart/2018/2/layout/IconLabelList"/>
    <dgm:cxn modelId="{C5999865-4E0D-4EA9-99F8-E46A011AA93C}" type="presParOf" srcId="{0337E8D2-830F-4971-8A7B-B4B2553FCE6B}" destId="{4D33EAA6-8B8C-4135-8A48-920B9E9D041E}" srcOrd="1" destOrd="0" presId="urn:microsoft.com/office/officeart/2018/2/layout/IconLabelList"/>
    <dgm:cxn modelId="{90B58183-FD9F-46CA-B78A-D1D0E73D9427}" type="presParOf" srcId="{0337E8D2-830F-4971-8A7B-B4B2553FCE6B}" destId="{BE1836EF-BEAE-48D8-98D9-FB844270C138}" srcOrd="2" destOrd="0" presId="urn:microsoft.com/office/officeart/2018/2/layout/IconLabelList"/>
    <dgm:cxn modelId="{4612DC25-A86C-4025-8C7B-02D758C71464}" type="presParOf" srcId="{A00F7E87-DDE5-406D-9ABF-F30279BAC651}" destId="{54AAAA4A-5147-4BD4-991E-871781381B3E}" srcOrd="7" destOrd="0" presId="urn:microsoft.com/office/officeart/2018/2/layout/IconLabelList"/>
    <dgm:cxn modelId="{7F1DB1DA-BC41-4167-8D17-E9A01A1B0D03}" type="presParOf" srcId="{A00F7E87-DDE5-406D-9ABF-F30279BAC651}" destId="{82A40D0C-73CB-4B92-910D-181E33A90844}" srcOrd="8" destOrd="0" presId="urn:microsoft.com/office/officeart/2018/2/layout/IconLabelList"/>
    <dgm:cxn modelId="{20256466-AB58-4CBA-8089-9FA6469D9F60}" type="presParOf" srcId="{82A40D0C-73CB-4B92-910D-181E33A90844}" destId="{2541478B-4AAC-4E54-A5FA-58922CEDEE05}" srcOrd="0" destOrd="0" presId="urn:microsoft.com/office/officeart/2018/2/layout/IconLabelList"/>
    <dgm:cxn modelId="{240668A5-E1A9-498C-9618-F7E2E69EF0F6}" type="presParOf" srcId="{82A40D0C-73CB-4B92-910D-181E33A90844}" destId="{2E543D2C-20CB-47F6-BE4C-07F783F28301}" srcOrd="1" destOrd="0" presId="urn:microsoft.com/office/officeart/2018/2/layout/IconLabelList"/>
    <dgm:cxn modelId="{C8CBE113-AB6B-48DF-B2A8-023172CAB3F4}" type="presParOf" srcId="{82A40D0C-73CB-4B92-910D-181E33A90844}" destId="{99AEAACC-AFE8-4155-894E-7270DCD46496}" srcOrd="2" destOrd="0" presId="urn:microsoft.com/office/officeart/2018/2/layout/IconLabelList"/>
    <dgm:cxn modelId="{16D91565-D3B6-4FE9-B1DF-2D43941EE30F}" type="presParOf" srcId="{A00F7E87-DDE5-406D-9ABF-F30279BAC651}" destId="{EEBB2965-2E88-46B4-99B9-65314AD7450F}" srcOrd="9" destOrd="0" presId="urn:microsoft.com/office/officeart/2018/2/layout/IconLabelList"/>
    <dgm:cxn modelId="{36018836-D969-42BC-821A-11B3BABA8F73}" type="presParOf" srcId="{A00F7E87-DDE5-406D-9ABF-F30279BAC651}" destId="{FD56ED37-66E0-49C0-870C-03D8A7DE2695}" srcOrd="10" destOrd="0" presId="urn:microsoft.com/office/officeart/2018/2/layout/IconLabelList"/>
    <dgm:cxn modelId="{F0007810-B066-4713-B05F-E69EC062D447}" type="presParOf" srcId="{FD56ED37-66E0-49C0-870C-03D8A7DE2695}" destId="{6850EC54-0EAB-41FC-9B95-4606B4B5EDDB}" srcOrd="0" destOrd="0" presId="urn:microsoft.com/office/officeart/2018/2/layout/IconLabelList"/>
    <dgm:cxn modelId="{D6E033E1-F127-4B56-B3DA-8387F11762FD}" type="presParOf" srcId="{FD56ED37-66E0-49C0-870C-03D8A7DE2695}" destId="{A9C09AED-B17B-4439-A57C-CD859AF2BB44}" srcOrd="1" destOrd="0" presId="urn:microsoft.com/office/officeart/2018/2/layout/IconLabelList"/>
    <dgm:cxn modelId="{DEE43172-81BA-450C-AB51-C7ED1356343A}" type="presParOf" srcId="{FD56ED37-66E0-49C0-870C-03D8A7DE2695}" destId="{2E32B1AC-53A4-4EEC-9EF4-C6CBA94538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F34980-90E7-4CDB-A45F-997777BE7C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EFD2-72C8-4A44-A8C8-3E65CE478F8F}">
      <dgm:prSet/>
      <dgm:spPr/>
      <dgm:t>
        <a:bodyPr/>
        <a:lstStyle/>
        <a:p>
          <a:pPr algn="ctr"/>
          <a:r>
            <a:rPr lang="en-US" dirty="0">
              <a:hlinkClick xmlns:r="http://schemas.openxmlformats.org/officeDocument/2006/relationships" r:id="rId1"/>
            </a:rPr>
            <a:t>Code File</a:t>
          </a:r>
          <a:endParaRPr lang="en-US" dirty="0"/>
        </a:p>
      </dgm:t>
    </dgm:pt>
    <dgm:pt modelId="{88B99523-AA99-4BD6-A396-7E46F15FE033}" type="parTrans" cxnId="{8918725B-BDAE-49E3-9D0F-0D88E22C57D7}">
      <dgm:prSet/>
      <dgm:spPr/>
      <dgm:t>
        <a:bodyPr/>
        <a:lstStyle/>
        <a:p>
          <a:endParaRPr lang="en-US"/>
        </a:p>
      </dgm:t>
    </dgm:pt>
    <dgm:pt modelId="{29F065E8-4D1B-469F-8555-D17F613C8F67}" type="sibTrans" cxnId="{8918725B-BDAE-49E3-9D0F-0D88E22C57D7}">
      <dgm:prSet/>
      <dgm:spPr/>
      <dgm:t>
        <a:bodyPr/>
        <a:lstStyle/>
        <a:p>
          <a:endParaRPr lang="en-US"/>
        </a:p>
      </dgm:t>
    </dgm:pt>
    <dgm:pt modelId="{E616C991-2618-4AA6-97F9-37CC12805F7C}">
      <dgm:prSet/>
      <dgm:spPr/>
      <dgm:t>
        <a:bodyPr/>
        <a:lstStyle/>
        <a:p>
          <a:pPr algn="ctr"/>
          <a:r>
            <a:rPr lang="en-US" dirty="0">
              <a:hlinkClick xmlns:r="http://schemas.openxmlformats.org/officeDocument/2006/relationships" r:id="rId2"/>
            </a:rPr>
            <a:t>PowerBI Reports</a:t>
          </a:r>
          <a:endParaRPr lang="en-US" dirty="0"/>
        </a:p>
      </dgm:t>
    </dgm:pt>
    <dgm:pt modelId="{DE47ECFB-D1D6-4AC3-95E1-AE7299763972}" type="parTrans" cxnId="{59534ADB-150F-4D6B-84B3-382FA29B4061}">
      <dgm:prSet/>
      <dgm:spPr/>
      <dgm:t>
        <a:bodyPr/>
        <a:lstStyle/>
        <a:p>
          <a:endParaRPr lang="en-US"/>
        </a:p>
      </dgm:t>
    </dgm:pt>
    <dgm:pt modelId="{21C8A3BA-F2DF-4C1D-B090-50AE496FCFE6}" type="sibTrans" cxnId="{59534ADB-150F-4D6B-84B3-382FA29B4061}">
      <dgm:prSet/>
      <dgm:spPr/>
      <dgm:t>
        <a:bodyPr/>
        <a:lstStyle/>
        <a:p>
          <a:endParaRPr lang="en-US"/>
        </a:p>
      </dgm:t>
    </dgm:pt>
    <dgm:pt modelId="{390B0021-DA7B-4BF9-A88F-13B542325ABD}">
      <dgm:prSet/>
      <dgm:spPr/>
      <dgm:t>
        <a:bodyPr/>
        <a:lstStyle/>
        <a:p>
          <a:pPr algn="ctr"/>
          <a:r>
            <a:rPr lang="en-US" dirty="0">
              <a:hlinkClick xmlns:r="http://schemas.openxmlformats.org/officeDocument/2006/relationships" r:id="rId3"/>
            </a:rPr>
            <a:t>Video Demo</a:t>
          </a:r>
          <a:endParaRPr lang="en-US" dirty="0"/>
        </a:p>
      </dgm:t>
    </dgm:pt>
    <dgm:pt modelId="{148B2F11-4230-4730-BA87-6FA8438C456F}" type="parTrans" cxnId="{713DE7C8-BD7B-4343-8F84-AD7D9152C368}">
      <dgm:prSet/>
      <dgm:spPr/>
      <dgm:t>
        <a:bodyPr/>
        <a:lstStyle/>
        <a:p>
          <a:endParaRPr lang="en-US"/>
        </a:p>
      </dgm:t>
    </dgm:pt>
    <dgm:pt modelId="{53A4B736-0807-4816-A699-61B50C261EC8}" type="sibTrans" cxnId="{713DE7C8-BD7B-4343-8F84-AD7D9152C368}">
      <dgm:prSet/>
      <dgm:spPr/>
      <dgm:t>
        <a:bodyPr/>
        <a:lstStyle/>
        <a:p>
          <a:endParaRPr lang="en-US"/>
        </a:p>
      </dgm:t>
    </dgm:pt>
    <dgm:pt modelId="{DE68C74A-3AED-42AD-A096-A24122641AE0}">
      <dgm:prSet/>
      <dgm:spPr/>
      <dgm:t>
        <a:bodyPr/>
        <a:lstStyle/>
        <a:p>
          <a:pPr algn="ctr"/>
          <a:r>
            <a:rPr lang="en-US" dirty="0">
              <a:hlinkClick xmlns:r="http://schemas.openxmlformats.org/officeDocument/2006/relationships" r:id="rId4"/>
            </a:rPr>
            <a:t>Github Link</a:t>
          </a:r>
          <a:endParaRPr lang="en-US" dirty="0"/>
        </a:p>
      </dgm:t>
    </dgm:pt>
    <dgm:pt modelId="{9AAE3B72-37D4-4C38-A220-4146652C78B7}" type="sibTrans" cxnId="{2B9BDABD-8E28-4CD0-9632-A7342B07CF8B}">
      <dgm:prSet/>
      <dgm:spPr/>
      <dgm:t>
        <a:bodyPr/>
        <a:lstStyle/>
        <a:p>
          <a:endParaRPr lang="en-US"/>
        </a:p>
      </dgm:t>
    </dgm:pt>
    <dgm:pt modelId="{4795BB83-55F1-4065-BD2D-60DC294A2B1B}" type="parTrans" cxnId="{2B9BDABD-8E28-4CD0-9632-A7342B07CF8B}">
      <dgm:prSet/>
      <dgm:spPr/>
      <dgm:t>
        <a:bodyPr/>
        <a:lstStyle/>
        <a:p>
          <a:endParaRPr lang="en-US"/>
        </a:p>
      </dgm:t>
    </dgm:pt>
    <dgm:pt modelId="{B9C5D743-F645-4FCD-BA9B-A4D4980FB765}" type="pres">
      <dgm:prSet presAssocID="{D1F34980-90E7-4CDB-A45F-997777BE7C54}" presName="linear" presStyleCnt="0">
        <dgm:presLayoutVars>
          <dgm:animLvl val="lvl"/>
          <dgm:resizeHandles val="exact"/>
        </dgm:presLayoutVars>
      </dgm:prSet>
      <dgm:spPr/>
    </dgm:pt>
    <dgm:pt modelId="{DE28086B-E11A-4245-8BBE-6A5D9E394438}" type="pres">
      <dgm:prSet presAssocID="{DE68C74A-3AED-42AD-A096-A24122641AE0}" presName="parentText" presStyleLbl="node1" presStyleIdx="0" presStyleCnt="4" custLinFactNeighborY="8509">
        <dgm:presLayoutVars>
          <dgm:chMax val="0"/>
          <dgm:bulletEnabled val="1"/>
        </dgm:presLayoutVars>
      </dgm:prSet>
      <dgm:spPr/>
    </dgm:pt>
    <dgm:pt modelId="{08331FB8-73A1-4AFF-A0C5-82821F16AB41}" type="pres">
      <dgm:prSet presAssocID="{9AAE3B72-37D4-4C38-A220-4146652C78B7}" presName="spacer" presStyleCnt="0"/>
      <dgm:spPr/>
    </dgm:pt>
    <dgm:pt modelId="{E55F9392-76F0-45BB-BB43-C9D98FFFF95D}" type="pres">
      <dgm:prSet presAssocID="{B99DEFD2-72C8-4A44-A8C8-3E65CE478F8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74E7E9-DE29-413E-8760-E760B13B70EB}" type="pres">
      <dgm:prSet presAssocID="{29F065E8-4D1B-469F-8555-D17F613C8F67}" presName="spacer" presStyleCnt="0"/>
      <dgm:spPr/>
    </dgm:pt>
    <dgm:pt modelId="{76B49075-2429-489D-8890-C7C216A4A73B}" type="pres">
      <dgm:prSet presAssocID="{E616C991-2618-4AA6-97F9-37CC12805F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8B5EDD-FA3F-4CD4-B884-8CEFCDA55BA3}" type="pres">
      <dgm:prSet presAssocID="{21C8A3BA-F2DF-4C1D-B090-50AE496FCFE6}" presName="spacer" presStyleCnt="0"/>
      <dgm:spPr/>
    </dgm:pt>
    <dgm:pt modelId="{874D0D66-B8C6-4FFF-BEA6-C0A4481C7575}" type="pres">
      <dgm:prSet presAssocID="{390B0021-DA7B-4BF9-A88F-13B542325AB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D8F826-49B9-4896-85A8-C46B27D10388}" type="presOf" srcId="{DE68C74A-3AED-42AD-A096-A24122641AE0}" destId="{DE28086B-E11A-4245-8BBE-6A5D9E394438}" srcOrd="0" destOrd="0" presId="urn:microsoft.com/office/officeart/2005/8/layout/vList2"/>
    <dgm:cxn modelId="{B050C63E-0B43-404E-B1C9-F3501716702F}" type="presOf" srcId="{D1F34980-90E7-4CDB-A45F-997777BE7C54}" destId="{B9C5D743-F645-4FCD-BA9B-A4D4980FB765}" srcOrd="0" destOrd="0" presId="urn:microsoft.com/office/officeart/2005/8/layout/vList2"/>
    <dgm:cxn modelId="{8918725B-BDAE-49E3-9D0F-0D88E22C57D7}" srcId="{D1F34980-90E7-4CDB-A45F-997777BE7C54}" destId="{B99DEFD2-72C8-4A44-A8C8-3E65CE478F8F}" srcOrd="1" destOrd="0" parTransId="{88B99523-AA99-4BD6-A396-7E46F15FE033}" sibTransId="{29F065E8-4D1B-469F-8555-D17F613C8F67}"/>
    <dgm:cxn modelId="{B7B3EF5F-DB1A-46B4-B7C3-CC2273F73E39}" type="presOf" srcId="{390B0021-DA7B-4BF9-A88F-13B542325ABD}" destId="{874D0D66-B8C6-4FFF-BEA6-C0A4481C7575}" srcOrd="0" destOrd="0" presId="urn:microsoft.com/office/officeart/2005/8/layout/vList2"/>
    <dgm:cxn modelId="{4E5B158F-4A04-4EA5-B8B0-9E45A916FAE2}" type="presOf" srcId="{B99DEFD2-72C8-4A44-A8C8-3E65CE478F8F}" destId="{E55F9392-76F0-45BB-BB43-C9D98FFFF95D}" srcOrd="0" destOrd="0" presId="urn:microsoft.com/office/officeart/2005/8/layout/vList2"/>
    <dgm:cxn modelId="{2B9BDABD-8E28-4CD0-9632-A7342B07CF8B}" srcId="{D1F34980-90E7-4CDB-A45F-997777BE7C54}" destId="{DE68C74A-3AED-42AD-A096-A24122641AE0}" srcOrd="0" destOrd="0" parTransId="{4795BB83-55F1-4065-BD2D-60DC294A2B1B}" sibTransId="{9AAE3B72-37D4-4C38-A220-4146652C78B7}"/>
    <dgm:cxn modelId="{713DE7C8-BD7B-4343-8F84-AD7D9152C368}" srcId="{D1F34980-90E7-4CDB-A45F-997777BE7C54}" destId="{390B0021-DA7B-4BF9-A88F-13B542325ABD}" srcOrd="3" destOrd="0" parTransId="{148B2F11-4230-4730-BA87-6FA8438C456F}" sibTransId="{53A4B736-0807-4816-A699-61B50C261EC8}"/>
    <dgm:cxn modelId="{64545BCA-CB94-441D-89DA-01D1CFB8E3B2}" type="presOf" srcId="{E616C991-2618-4AA6-97F9-37CC12805F7C}" destId="{76B49075-2429-489D-8890-C7C216A4A73B}" srcOrd="0" destOrd="0" presId="urn:microsoft.com/office/officeart/2005/8/layout/vList2"/>
    <dgm:cxn modelId="{59534ADB-150F-4D6B-84B3-382FA29B4061}" srcId="{D1F34980-90E7-4CDB-A45F-997777BE7C54}" destId="{E616C991-2618-4AA6-97F9-37CC12805F7C}" srcOrd="2" destOrd="0" parTransId="{DE47ECFB-D1D6-4AC3-95E1-AE7299763972}" sibTransId="{21C8A3BA-F2DF-4C1D-B090-50AE496FCFE6}"/>
    <dgm:cxn modelId="{F862310D-F7F3-4971-8E10-7FEE3AC2CCDA}" type="presParOf" srcId="{B9C5D743-F645-4FCD-BA9B-A4D4980FB765}" destId="{DE28086B-E11A-4245-8BBE-6A5D9E394438}" srcOrd="0" destOrd="0" presId="urn:microsoft.com/office/officeart/2005/8/layout/vList2"/>
    <dgm:cxn modelId="{4DA73C4D-F3C7-4C3D-91FA-0BA59C9896F7}" type="presParOf" srcId="{B9C5D743-F645-4FCD-BA9B-A4D4980FB765}" destId="{08331FB8-73A1-4AFF-A0C5-82821F16AB41}" srcOrd="1" destOrd="0" presId="urn:microsoft.com/office/officeart/2005/8/layout/vList2"/>
    <dgm:cxn modelId="{808DD8ED-668A-4C05-BCEC-0495D60DE93C}" type="presParOf" srcId="{B9C5D743-F645-4FCD-BA9B-A4D4980FB765}" destId="{E55F9392-76F0-45BB-BB43-C9D98FFFF95D}" srcOrd="2" destOrd="0" presId="urn:microsoft.com/office/officeart/2005/8/layout/vList2"/>
    <dgm:cxn modelId="{049AC833-19C7-40A5-A7BC-F1AFDA5ECB04}" type="presParOf" srcId="{B9C5D743-F645-4FCD-BA9B-A4D4980FB765}" destId="{6574E7E9-DE29-413E-8760-E760B13B70EB}" srcOrd="3" destOrd="0" presId="urn:microsoft.com/office/officeart/2005/8/layout/vList2"/>
    <dgm:cxn modelId="{53122B32-9681-47DB-9B9C-7EE14B8CAA02}" type="presParOf" srcId="{B9C5D743-F645-4FCD-BA9B-A4D4980FB765}" destId="{76B49075-2429-489D-8890-C7C216A4A73B}" srcOrd="4" destOrd="0" presId="urn:microsoft.com/office/officeart/2005/8/layout/vList2"/>
    <dgm:cxn modelId="{5D08DE61-8164-4221-A3D1-58563A43D6CB}" type="presParOf" srcId="{B9C5D743-F645-4FCD-BA9B-A4D4980FB765}" destId="{D68B5EDD-FA3F-4CD4-B884-8CEFCDA55BA3}" srcOrd="5" destOrd="0" presId="urn:microsoft.com/office/officeart/2005/8/layout/vList2"/>
    <dgm:cxn modelId="{FDB124E4-2982-4B27-9AF5-A1D3EB8FBE87}" type="presParOf" srcId="{B9C5D743-F645-4FCD-BA9B-A4D4980FB765}" destId="{874D0D66-B8C6-4FFF-BEA6-C0A4481C757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90F21-8F59-4424-974E-178A5DEC331D}">
      <dsp:nvSpPr>
        <dsp:cNvPr id="0" name=""/>
        <dsp:cNvSpPr/>
      </dsp:nvSpPr>
      <dsp:spPr>
        <a:xfrm>
          <a:off x="0" y="2703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CE33F3-8B59-43FC-8241-2C5899A18476}">
      <dsp:nvSpPr>
        <dsp:cNvPr id="0" name=""/>
        <dsp:cNvSpPr/>
      </dsp:nvSpPr>
      <dsp:spPr>
        <a:xfrm>
          <a:off x="0" y="2703"/>
          <a:ext cx="6912245" cy="184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Curiosity: 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We were curious about data engineering and analysis of the T-20 Cricket World Cup to understand the patterns and insights from the data to improve performance and gain a competitive advantage.</a:t>
          </a:r>
          <a:endParaRPr lang="en-US" sz="2200" kern="1200" dirty="0"/>
        </a:p>
      </dsp:txBody>
      <dsp:txXfrm>
        <a:off x="0" y="2703"/>
        <a:ext cx="6912245" cy="1843825"/>
      </dsp:txXfrm>
    </dsp:sp>
    <dsp:sp modelId="{4C386EFA-4BDC-448E-8DAE-3017F35D97AB}">
      <dsp:nvSpPr>
        <dsp:cNvPr id="0" name=""/>
        <dsp:cNvSpPr/>
      </dsp:nvSpPr>
      <dsp:spPr>
        <a:xfrm>
          <a:off x="0" y="1846528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556499"/>
                <a:satOff val="-3410"/>
                <a:lumOff val="-10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56499"/>
                <a:satOff val="-3410"/>
                <a:lumOff val="-10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56499"/>
                <a:satOff val="-3410"/>
                <a:lumOff val="-10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56499"/>
              <a:satOff val="-341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14AA6-1FDF-4203-B466-D4ACA1A66C6E}">
      <dsp:nvSpPr>
        <dsp:cNvPr id="0" name=""/>
        <dsp:cNvSpPr/>
      </dsp:nvSpPr>
      <dsp:spPr>
        <a:xfrm>
          <a:off x="0" y="1846528"/>
          <a:ext cx="6912245" cy="184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Connections: 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By analyzing the data of the T-20 Cricket World Cup, we can establish connections between different variables and identify key factors that contribute to the success of teams.</a:t>
          </a:r>
          <a:endParaRPr lang="en-US" sz="2200" kern="1200" dirty="0"/>
        </a:p>
      </dsp:txBody>
      <dsp:txXfrm>
        <a:off x="0" y="1846528"/>
        <a:ext cx="6912245" cy="1843825"/>
      </dsp:txXfrm>
    </dsp:sp>
    <dsp:sp modelId="{FE3D93D0-842E-43CB-A4AC-3DA2B6CDC9B2}">
      <dsp:nvSpPr>
        <dsp:cNvPr id="0" name=""/>
        <dsp:cNvSpPr/>
      </dsp:nvSpPr>
      <dsp:spPr>
        <a:xfrm>
          <a:off x="0" y="3690354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69D265-D445-45B6-895F-6C30B013CDF9}">
      <dsp:nvSpPr>
        <dsp:cNvPr id="0" name=""/>
        <dsp:cNvSpPr/>
      </dsp:nvSpPr>
      <dsp:spPr>
        <a:xfrm>
          <a:off x="0" y="3690354"/>
          <a:ext cx="6912245" cy="184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Creating Value: </a:t>
          </a:r>
        </a:p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Analyzing the data of the T-20 Cricket World Cup can create value by helping teams make data-driven decisions, optimize their strategies, and improve their chances of winning.</a:t>
          </a:r>
          <a:endParaRPr lang="en-US" sz="2200" kern="1200" dirty="0"/>
        </a:p>
      </dsp:txBody>
      <dsp:txXfrm>
        <a:off x="0" y="3690354"/>
        <a:ext cx="6912245" cy="1843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6FFF4-A5FB-4AE4-9486-B132A13E4F08}">
      <dsp:nvSpPr>
        <dsp:cNvPr id="0" name=""/>
        <dsp:cNvSpPr/>
      </dsp:nvSpPr>
      <dsp:spPr>
        <a:xfrm>
          <a:off x="413529" y="220541"/>
          <a:ext cx="669199" cy="6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19563-68BC-4BCF-9C5D-413454C4AA3C}">
      <dsp:nvSpPr>
        <dsp:cNvPr id="0" name=""/>
        <dsp:cNvSpPr/>
      </dsp:nvSpPr>
      <dsp:spPr>
        <a:xfrm>
          <a:off x="4574" y="1516887"/>
          <a:ext cx="1487109" cy="255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Business understanding </a:t>
          </a:r>
          <a:r>
            <a:rPr lang="en-US" sz="1800" b="0" i="0" kern="1200" dirty="0"/>
            <a:t>- </a:t>
          </a:r>
          <a:r>
            <a:rPr lang="en-US" sz="1800" kern="1200" dirty="0"/>
            <a:t>To form a new cricket team of 11 best players for the Indian Premier League IPL.</a:t>
          </a:r>
        </a:p>
      </dsp:txBody>
      <dsp:txXfrm>
        <a:off x="4574" y="1516887"/>
        <a:ext cx="1487109" cy="2555969"/>
      </dsp:txXfrm>
    </dsp:sp>
    <dsp:sp modelId="{C7AC5FC5-92E7-4BD5-B36A-F55FB0F09553}">
      <dsp:nvSpPr>
        <dsp:cNvPr id="0" name=""/>
        <dsp:cNvSpPr/>
      </dsp:nvSpPr>
      <dsp:spPr>
        <a:xfrm>
          <a:off x="2160882" y="278480"/>
          <a:ext cx="669199" cy="6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6382E-5681-4A49-A433-FACA4BE0841F}">
      <dsp:nvSpPr>
        <dsp:cNvPr id="0" name=""/>
        <dsp:cNvSpPr/>
      </dsp:nvSpPr>
      <dsp:spPr>
        <a:xfrm>
          <a:off x="1751927" y="1516887"/>
          <a:ext cx="1487109" cy="255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Data understanding </a:t>
          </a:r>
          <a:r>
            <a:rPr lang="en-US" sz="1800" b="0" i="0" kern="1200" dirty="0"/>
            <a:t>- Gather, assess and explore the relevant data from various sources like </a:t>
          </a:r>
          <a:r>
            <a:rPr lang="en-US" sz="1800" i="1" kern="1200" dirty="0"/>
            <a:t>ESPN, </a:t>
          </a:r>
          <a:r>
            <a:rPr lang="en-US" sz="1800" kern="1200" dirty="0" err="1"/>
            <a:t>Cricinfo</a:t>
          </a:r>
          <a:r>
            <a:rPr lang="en-US" sz="1800" i="1" kern="1200" dirty="0"/>
            <a:t> </a:t>
          </a:r>
          <a:r>
            <a:rPr lang="en-US" sz="1800" kern="1200" dirty="0"/>
            <a:t>website</a:t>
          </a:r>
          <a:r>
            <a:rPr lang="en-US" sz="1800" b="0" i="0" kern="1200" dirty="0"/>
            <a:t> to understand its structure and quality.</a:t>
          </a:r>
          <a:endParaRPr lang="en-US" sz="1800" kern="1200" dirty="0"/>
        </a:p>
      </dsp:txBody>
      <dsp:txXfrm>
        <a:off x="1751927" y="1516887"/>
        <a:ext cx="1487109" cy="2555969"/>
      </dsp:txXfrm>
    </dsp:sp>
    <dsp:sp modelId="{76E1D956-46A0-48C5-8097-C94B3EE162B7}">
      <dsp:nvSpPr>
        <dsp:cNvPr id="0" name=""/>
        <dsp:cNvSpPr/>
      </dsp:nvSpPr>
      <dsp:spPr>
        <a:xfrm>
          <a:off x="3908236" y="278480"/>
          <a:ext cx="669199" cy="669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B9D5A-4873-49EC-8905-CD45DA5B0651}">
      <dsp:nvSpPr>
        <dsp:cNvPr id="0" name=""/>
        <dsp:cNvSpPr/>
      </dsp:nvSpPr>
      <dsp:spPr>
        <a:xfrm>
          <a:off x="3499281" y="1516887"/>
          <a:ext cx="1487109" cy="255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Data preparation </a:t>
          </a:r>
          <a:r>
            <a:rPr lang="en-US" sz="1800" b="0" i="0" kern="1200" dirty="0"/>
            <a:t>- Clean, transform and prepare the data to make it ready for modeling by using web-scrapping, Excel and python.</a:t>
          </a:r>
          <a:endParaRPr lang="en-US" sz="1800" kern="1200" dirty="0"/>
        </a:p>
      </dsp:txBody>
      <dsp:txXfrm>
        <a:off x="3499281" y="1516887"/>
        <a:ext cx="1487109" cy="2555969"/>
      </dsp:txXfrm>
    </dsp:sp>
    <dsp:sp modelId="{316EFCCE-59D4-4A44-AC39-6713F3110D94}">
      <dsp:nvSpPr>
        <dsp:cNvPr id="0" name=""/>
        <dsp:cNvSpPr/>
      </dsp:nvSpPr>
      <dsp:spPr>
        <a:xfrm>
          <a:off x="5655589" y="278480"/>
          <a:ext cx="669199" cy="6691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836EF-BEAE-48D8-98D9-FB844270C138}">
      <dsp:nvSpPr>
        <dsp:cNvPr id="0" name=""/>
        <dsp:cNvSpPr/>
      </dsp:nvSpPr>
      <dsp:spPr>
        <a:xfrm>
          <a:off x="5246634" y="1516887"/>
          <a:ext cx="1487109" cy="255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Modeling </a:t>
          </a:r>
          <a:r>
            <a:rPr lang="en-US" sz="1800" b="0" i="0" kern="1200" dirty="0"/>
            <a:t>- Choose appropriate modeling techniques like SQL and PowerBI reports to derive insights from the data.</a:t>
          </a:r>
          <a:endParaRPr lang="en-US" sz="1800" kern="1200" dirty="0"/>
        </a:p>
      </dsp:txBody>
      <dsp:txXfrm>
        <a:off x="5246634" y="1516887"/>
        <a:ext cx="1487109" cy="2555969"/>
      </dsp:txXfrm>
    </dsp:sp>
    <dsp:sp modelId="{2541478B-4AAC-4E54-A5FA-58922CEDEE05}">
      <dsp:nvSpPr>
        <dsp:cNvPr id="0" name=""/>
        <dsp:cNvSpPr/>
      </dsp:nvSpPr>
      <dsp:spPr>
        <a:xfrm>
          <a:off x="7402943" y="278480"/>
          <a:ext cx="669199" cy="6691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EAACC-AFE8-4155-894E-7270DCD46496}">
      <dsp:nvSpPr>
        <dsp:cNvPr id="0" name=""/>
        <dsp:cNvSpPr/>
      </dsp:nvSpPr>
      <dsp:spPr>
        <a:xfrm>
          <a:off x="6993988" y="1516887"/>
          <a:ext cx="1487109" cy="255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Evaluation</a:t>
          </a:r>
          <a:r>
            <a:rPr lang="en-US" sz="1800" b="0" i="0" kern="1200" dirty="0"/>
            <a:t> - </a:t>
          </a:r>
          <a:r>
            <a:rPr lang="en-US" sz="1800" kern="1200" dirty="0"/>
            <a:t>The performance of the players is evaluated and then visualized using the graphs and histograms to finalize the team of 11 members</a:t>
          </a:r>
          <a:r>
            <a:rPr lang="en-US" sz="1800" b="0" i="0" kern="1200" dirty="0"/>
            <a:t>.</a:t>
          </a:r>
          <a:endParaRPr lang="en-US" sz="1800" kern="1200" dirty="0"/>
        </a:p>
      </dsp:txBody>
      <dsp:txXfrm>
        <a:off x="6993988" y="1516887"/>
        <a:ext cx="1487109" cy="2555969"/>
      </dsp:txXfrm>
    </dsp:sp>
    <dsp:sp modelId="{6850EC54-0EAB-41FC-9B95-4606B4B5EDDB}">
      <dsp:nvSpPr>
        <dsp:cNvPr id="0" name=""/>
        <dsp:cNvSpPr/>
      </dsp:nvSpPr>
      <dsp:spPr>
        <a:xfrm>
          <a:off x="9150296" y="278480"/>
          <a:ext cx="669199" cy="6691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2B1AC-53A4-4EEC-9EF4-C6CBA9453808}">
      <dsp:nvSpPr>
        <dsp:cNvPr id="0" name=""/>
        <dsp:cNvSpPr/>
      </dsp:nvSpPr>
      <dsp:spPr>
        <a:xfrm>
          <a:off x="8741341" y="1516887"/>
          <a:ext cx="1487109" cy="2555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Deployment </a:t>
          </a:r>
          <a:r>
            <a:rPr lang="en-US" sz="1800" b="0" i="0" kern="1200" dirty="0"/>
            <a:t>- Communicate the results to the Board members and deploy the models in a web page for ongoing use.</a:t>
          </a:r>
          <a:endParaRPr lang="en-US" sz="1800" kern="1200" dirty="0"/>
        </a:p>
      </dsp:txBody>
      <dsp:txXfrm>
        <a:off x="8741341" y="1516887"/>
        <a:ext cx="1487109" cy="2555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8086B-E11A-4245-8BBE-6A5D9E394438}">
      <dsp:nvSpPr>
        <dsp:cNvPr id="0" name=""/>
        <dsp:cNvSpPr/>
      </dsp:nvSpPr>
      <dsp:spPr>
        <a:xfrm>
          <a:off x="0" y="41826"/>
          <a:ext cx="102338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hlinkClick xmlns:r="http://schemas.openxmlformats.org/officeDocument/2006/relationships" r:id="rId1"/>
            </a:rPr>
            <a:t>Github Link</a:t>
          </a:r>
          <a:endParaRPr lang="en-US" sz="4100" kern="1200" dirty="0"/>
        </a:p>
      </dsp:txBody>
      <dsp:txXfrm>
        <a:off x="48005" y="89831"/>
        <a:ext cx="10137790" cy="887374"/>
      </dsp:txXfrm>
    </dsp:sp>
    <dsp:sp modelId="{E55F9392-76F0-45BB-BB43-C9D98FFFF95D}">
      <dsp:nvSpPr>
        <dsp:cNvPr id="0" name=""/>
        <dsp:cNvSpPr/>
      </dsp:nvSpPr>
      <dsp:spPr>
        <a:xfrm>
          <a:off x="0" y="1133244"/>
          <a:ext cx="102338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hlinkClick xmlns:r="http://schemas.openxmlformats.org/officeDocument/2006/relationships" r:id="rId2"/>
            </a:rPr>
            <a:t>Code File</a:t>
          </a:r>
          <a:endParaRPr lang="en-US" sz="4100" kern="1200" dirty="0"/>
        </a:p>
      </dsp:txBody>
      <dsp:txXfrm>
        <a:off x="48005" y="1181249"/>
        <a:ext cx="10137790" cy="887374"/>
      </dsp:txXfrm>
    </dsp:sp>
    <dsp:sp modelId="{76B49075-2429-489D-8890-C7C216A4A73B}">
      <dsp:nvSpPr>
        <dsp:cNvPr id="0" name=""/>
        <dsp:cNvSpPr/>
      </dsp:nvSpPr>
      <dsp:spPr>
        <a:xfrm>
          <a:off x="0" y="2234709"/>
          <a:ext cx="102338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hlinkClick xmlns:r="http://schemas.openxmlformats.org/officeDocument/2006/relationships" r:id="rId3"/>
            </a:rPr>
            <a:t>PowerBI Reports</a:t>
          </a:r>
          <a:endParaRPr lang="en-US" sz="4100" kern="1200" dirty="0"/>
        </a:p>
      </dsp:txBody>
      <dsp:txXfrm>
        <a:off x="48005" y="2282714"/>
        <a:ext cx="10137790" cy="887374"/>
      </dsp:txXfrm>
    </dsp:sp>
    <dsp:sp modelId="{874D0D66-B8C6-4FFF-BEA6-C0A4481C7575}">
      <dsp:nvSpPr>
        <dsp:cNvPr id="0" name=""/>
        <dsp:cNvSpPr/>
      </dsp:nvSpPr>
      <dsp:spPr>
        <a:xfrm>
          <a:off x="0" y="3336174"/>
          <a:ext cx="102338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hlinkClick xmlns:r="http://schemas.openxmlformats.org/officeDocument/2006/relationships" r:id="rId4"/>
            </a:rPr>
            <a:t>Video Demo</a:t>
          </a:r>
          <a:endParaRPr lang="en-US" sz="4100" kern="1200" dirty="0"/>
        </a:p>
      </dsp:txBody>
      <dsp:txXfrm>
        <a:off x="48005" y="3384179"/>
        <a:ext cx="101377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EBA92-9E28-4278-82AC-06B057743FE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2BC6-66C6-4DBB-9FA1-B9B159B1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2BC6-66C6-4DBB-9FA1-B9B159B105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3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2BC6-66C6-4DBB-9FA1-B9B159B105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66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2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1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6598D-5310-44D8-9E25-BA20624C9C55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D5C2E6-1F8B-42E5-AC37-588437AA2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7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fif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fif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fif"/><Relationship Id="rId2" Type="http://schemas.openxmlformats.org/officeDocument/2006/relationships/image" Target="../media/image35.jf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fif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90" y="3252858"/>
            <a:ext cx="11635819" cy="1587980"/>
          </a:xfrm>
        </p:spPr>
        <p:txBody>
          <a:bodyPr vert="horz" wrap="none" lIns="91440" tIns="45720" rIns="91440" bIns="45720" rtlCol="0" anchor="t">
            <a:normAutofit fontScale="90000"/>
          </a:bodyPr>
          <a:lstStyle/>
          <a:p>
            <a:pPr algn="ctr"/>
            <a:br>
              <a:rPr lang="en-US" sz="2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br>
              <a:rPr lang="en-US" sz="2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53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Distributed and Scalable Data Engineering</a:t>
            </a:r>
            <a:br>
              <a:rPr lang="en-US" sz="24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endParaRPr lang="en-US" sz="24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pic>
        <p:nvPicPr>
          <p:cNvPr id="4" name="Picture 3" descr="Rolls of blueprints">
            <a:extLst>
              <a:ext uri="{FF2B5EF4-FFF2-40B4-BE49-F238E27FC236}">
                <a16:creationId xmlns:a16="http://schemas.microsoft.com/office/drawing/2014/main" id="{79997168-89D6-5EBF-138F-AD4E59D55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78" b="35409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086E9-595C-9ECF-07EE-F5A71B455FA6}"/>
              </a:ext>
            </a:extLst>
          </p:cNvPr>
          <p:cNvSpPr txBox="1"/>
          <p:nvPr/>
        </p:nvSpPr>
        <p:spPr>
          <a:xfrm>
            <a:off x="1216058" y="603315"/>
            <a:ext cx="624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spc="-300" dirty="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rPr>
              <a:t>FINAL TERM PROJECT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11C51E-94FF-C1A7-3035-2091EECEF7B7}"/>
              </a:ext>
            </a:extLst>
          </p:cNvPr>
          <p:cNvSpPr txBox="1"/>
          <p:nvPr/>
        </p:nvSpPr>
        <p:spPr>
          <a:xfrm>
            <a:off x="7598004" y="5052767"/>
            <a:ext cx="4930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Prof.</a:t>
            </a:r>
            <a:br>
              <a:rPr lang="en-US" sz="36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36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Dr. </a:t>
            </a:r>
            <a:r>
              <a:rPr lang="en-US" sz="3600" b="1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Ardiana</a:t>
            </a:r>
            <a:r>
              <a:rPr lang="en-US" sz="36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Sula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20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265" y="1150116"/>
            <a:ext cx="8627351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Middle Order Anchors: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798" y="19812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1671"/>
              </p:ext>
            </p:extLst>
          </p:nvPr>
        </p:nvGraphicFramePr>
        <p:xfrm>
          <a:off x="1211186" y="2276450"/>
          <a:ext cx="9982200" cy="363882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100051033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82803466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974076742"/>
                    </a:ext>
                  </a:extLst>
                </a:gridCol>
              </a:tblGrid>
              <a:tr h="94268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13557"/>
                  </a:ext>
                </a:extLst>
              </a:tr>
              <a:tr h="682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82759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98661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63865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Balls Faced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Faced Balls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27684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89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945" y="875870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Middle Order Anchors: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18" y="160395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Best 11 Players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05945" y="1617202"/>
            <a:ext cx="1332091" cy="542666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05747" y="1657275"/>
            <a:ext cx="1931671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77247" y="1682226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Runs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85684" y="1682224"/>
            <a:ext cx="9605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Balls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2882" y="2436541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Glenn Phillips</a:t>
            </a:r>
            <a:r>
              <a:rPr lang="en-US" sz="1600" dirty="0">
                <a:solidFill>
                  <a:schemeClr val="accent6"/>
                </a:solidFill>
              </a:rPr>
              <a:t>  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05128" y="2737140"/>
            <a:ext cx="968829" cy="79606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 Zealand</a:t>
            </a:r>
            <a:r>
              <a:rPr lang="en-US" sz="1600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41666" y="3027219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Wicket Keeper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92930" y="3027218"/>
            <a:ext cx="1343616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72550" y="3008962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201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85684" y="3008962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05945" y="4476852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Jos Buttler 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18191" y="4788008"/>
            <a:ext cx="968829" cy="785507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England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54729" y="5067531"/>
            <a:ext cx="1583555" cy="50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All-Rounder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54730" y="1653032"/>
            <a:ext cx="1583554" cy="505983"/>
          </a:xfrm>
          <a:prstGeom prst="roundRect">
            <a:avLst/>
          </a:prstGeom>
          <a:solidFill>
            <a:srgbClr val="2A788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Role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11114" y="1682226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Team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713071" y="1682225"/>
            <a:ext cx="1324568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Innings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33706" y="5067531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Wicket Keeper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17438" y="5067530"/>
            <a:ext cx="1288923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372549" y="5032298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225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07566" y="5050553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86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47" y="2466632"/>
            <a:ext cx="1857071" cy="1748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47" y="4476852"/>
            <a:ext cx="1852154" cy="17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103" y="1128650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Wicket Keepers/Lower Order Anchors: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226" y="107244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Filter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3782"/>
              </p:ext>
            </p:extLst>
          </p:nvPr>
        </p:nvGraphicFramePr>
        <p:xfrm>
          <a:off x="1104900" y="2206077"/>
          <a:ext cx="9982200" cy="383658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285399">
                  <a:extLst>
                    <a:ext uri="{9D8B030D-6E8A-4147-A177-3AD203B41FA5}">
                      <a16:colId xmlns:a16="http://schemas.microsoft.com/office/drawing/2014/main" val="1000510330"/>
                    </a:ext>
                  </a:extLst>
                </a:gridCol>
                <a:gridCol w="3369401">
                  <a:extLst>
                    <a:ext uri="{9D8B030D-6E8A-4147-A177-3AD203B41FA5}">
                      <a16:colId xmlns:a16="http://schemas.microsoft.com/office/drawing/2014/main" val="382803466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974076742"/>
                    </a:ext>
                  </a:extLst>
                </a:gridCol>
              </a:tblGrid>
              <a:tr h="114043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13557"/>
                  </a:ext>
                </a:extLst>
              </a:tr>
              <a:tr h="682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82759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98661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63865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Balls Faced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Faced Balls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27684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Bowled by 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22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546" y="938302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Lower Order Anchors: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933" y="20709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Best 11 Players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1886" y="1692617"/>
            <a:ext cx="1332091" cy="542666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1688" y="1732690"/>
            <a:ext cx="1931671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63188" y="1757641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Runs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71625" y="1757639"/>
            <a:ext cx="9605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Balls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8823" y="2511956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Kusal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Mendis</a:t>
            </a:r>
            <a:r>
              <a:rPr lang="en-US" sz="1600" dirty="0"/>
              <a:t>  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91069" y="2812555"/>
            <a:ext cx="968829" cy="79606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Sri Lanka</a:t>
            </a:r>
            <a:r>
              <a:rPr lang="en-US" sz="1600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27607" y="3102634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Wicket Keeper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78871" y="3102633"/>
            <a:ext cx="1343616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8491" y="3084377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223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71625" y="3084377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1886" y="4552267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Marcus Stoinis  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04132" y="4863423"/>
            <a:ext cx="968829" cy="785507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Australia 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40670" y="5142946"/>
            <a:ext cx="1583555" cy="50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All-Rounder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40671" y="1728447"/>
            <a:ext cx="1583554" cy="505983"/>
          </a:xfrm>
          <a:prstGeom prst="roundRect">
            <a:avLst/>
          </a:prstGeom>
          <a:solidFill>
            <a:srgbClr val="2A788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Role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97055" y="1757641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Team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699012" y="1757640"/>
            <a:ext cx="1324568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Innings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19647" y="5142946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 Rounder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03379" y="5142945"/>
            <a:ext cx="1288923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358490" y="5107713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126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693507" y="5125968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-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86" y="2511956"/>
            <a:ext cx="1926756" cy="17636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0" y="4548878"/>
            <a:ext cx="1931232" cy="17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2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75" y="754025"/>
            <a:ext cx="8702766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All </a:t>
            </a:r>
            <a:r>
              <a:rPr lang="en-US" sz="4000" b="1" dirty="0" err="1">
                <a:solidFill>
                  <a:schemeClr val="tx1"/>
                </a:solidFill>
              </a:rPr>
              <a:t>Rounders</a:t>
            </a:r>
            <a:r>
              <a:rPr lang="en-US" sz="4000" b="1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7652" y="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Filter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14638"/>
              </p:ext>
            </p:extLst>
          </p:nvPr>
        </p:nvGraphicFramePr>
        <p:xfrm>
          <a:off x="2008052" y="1706252"/>
          <a:ext cx="8127999" cy="469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59206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951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6295586"/>
                    </a:ext>
                  </a:extLst>
                </a:gridCol>
              </a:tblGrid>
              <a:tr h="836436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37285"/>
                  </a:ext>
                </a:extLst>
              </a:tr>
              <a:tr h="82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5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8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Balls Faced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of Faced Balls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Bowled by 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Runs Allowed Per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5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 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Balls to take Wicket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29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886" y="885382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All </a:t>
            </a:r>
            <a:r>
              <a:rPr lang="en-US" sz="4000" b="1" dirty="0" err="1">
                <a:solidFill>
                  <a:schemeClr val="tx1"/>
                </a:solidFill>
              </a:rPr>
              <a:t>Rounders</a:t>
            </a:r>
            <a:r>
              <a:rPr lang="en-US" sz="4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786" y="150238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Best 11 Players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1886" y="1626629"/>
            <a:ext cx="1332091" cy="542666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1688" y="1666702"/>
            <a:ext cx="1931671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63188" y="1691653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Wicket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71625" y="1691651"/>
            <a:ext cx="9605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Balls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8823" y="2445968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Mohammad Nawaz</a:t>
            </a:r>
            <a:r>
              <a:rPr lang="en-US" sz="1600" dirty="0">
                <a:solidFill>
                  <a:schemeClr val="accent6"/>
                </a:solidFill>
              </a:rPr>
              <a:t>   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91069" y="2746567"/>
            <a:ext cx="968829" cy="79606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Pakistan</a:t>
            </a:r>
            <a:r>
              <a:rPr lang="en-US" sz="1600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27607" y="3036646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 Rounder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78871" y="3036645"/>
            <a:ext cx="1343616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58491" y="3018389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71625" y="3018389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68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91886" y="4486279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Rilee Rossouw   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04132" y="4797435"/>
            <a:ext cx="968829" cy="785507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South Africa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40670" y="5076958"/>
            <a:ext cx="1583555" cy="50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All-Rounder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40671" y="1662459"/>
            <a:ext cx="1583554" cy="505983"/>
          </a:xfrm>
          <a:prstGeom prst="roundRect">
            <a:avLst/>
          </a:prstGeom>
          <a:solidFill>
            <a:srgbClr val="2A788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Role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97055" y="1691653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Team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699012" y="1691652"/>
            <a:ext cx="1324568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Innings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19647" y="5076958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Top Batter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03379" y="5076957"/>
            <a:ext cx="1288923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358490" y="5041725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141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693507" y="5059980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-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10" y="2318188"/>
            <a:ext cx="1931232" cy="19428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88" y="4486279"/>
            <a:ext cx="1926754" cy="182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116" y="845846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Bowlers 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958" y="91821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Filter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95613"/>
              </p:ext>
            </p:extLst>
          </p:nvPr>
        </p:nvGraphicFramePr>
        <p:xfrm>
          <a:off x="2032000" y="1711998"/>
          <a:ext cx="8127999" cy="4498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59206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951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6295586"/>
                    </a:ext>
                  </a:extLst>
                </a:gridCol>
              </a:tblGrid>
              <a:tr h="1178487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37285"/>
                  </a:ext>
                </a:extLst>
              </a:tr>
              <a:tr h="8253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5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runs per wicket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Dot Balls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Dot Balls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8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 or Spinner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0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Bowled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Bowled by Bowler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8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Runs Allowed Per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5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Bowling 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Balls to take Wicket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915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223" y="911613"/>
            <a:ext cx="8910155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Bowlers: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696" y="16063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Best 11 Players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2223" y="1702044"/>
            <a:ext cx="1332091" cy="542666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142025" y="1742117"/>
            <a:ext cx="1931671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413525" y="1767068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Wicket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21962" y="1767066"/>
            <a:ext cx="9605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Balls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9160" y="2521383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Shadab Khan</a:t>
            </a:r>
            <a:r>
              <a:rPr lang="en-US" sz="1600" dirty="0">
                <a:solidFill>
                  <a:schemeClr val="accent6"/>
                </a:solidFill>
              </a:rPr>
              <a:t>    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41406" y="2821982"/>
            <a:ext cx="968829" cy="79606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Pakistan</a:t>
            </a:r>
            <a:r>
              <a:rPr lang="en-US" sz="1600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77944" y="3112061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Fast Bowler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29208" y="3112060"/>
            <a:ext cx="1343616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408828" y="3093804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721962" y="3093804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28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2223" y="4561694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Shakib Al Hasan    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54469" y="4872850"/>
            <a:ext cx="968829" cy="785507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Bangladesh</a:t>
            </a:r>
            <a:r>
              <a:rPr lang="en-US" sz="1600" dirty="0">
                <a:solidFill>
                  <a:schemeClr val="accent6"/>
                </a:solidFill>
              </a:rPr>
              <a:t> 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791007" y="5152373"/>
            <a:ext cx="1583555" cy="50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All-Rounder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791008" y="1737874"/>
            <a:ext cx="1583554" cy="505983"/>
          </a:xfrm>
          <a:prstGeom prst="roundRect">
            <a:avLst/>
          </a:prstGeom>
          <a:solidFill>
            <a:srgbClr val="2A788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Role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47392" y="1767068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Team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749349" y="1767067"/>
            <a:ext cx="1324568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Innings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69984" y="5152373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Fast Bowler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53716" y="5152372"/>
            <a:ext cx="1288923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408827" y="5117140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11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43844" y="5135395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44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023" y="2556914"/>
            <a:ext cx="1926756" cy="172810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63" y="4561694"/>
            <a:ext cx="1934716" cy="18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7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79A249-FC0E-CC59-BD0D-975DE4B9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776FC8-3EF5-7E41-3B69-4441CE385CAE}"/>
              </a:ext>
            </a:extLst>
          </p:cNvPr>
          <p:cNvGrpSpPr/>
          <p:nvPr/>
        </p:nvGrpSpPr>
        <p:grpSpPr>
          <a:xfrm>
            <a:off x="4771136" y="2142258"/>
            <a:ext cx="2649729" cy="2649729"/>
            <a:chOff x="2656908" y="1239629"/>
            <a:chExt cx="2649729" cy="264972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61B7BF8-E6E8-BDCF-BEB5-E064774BA46D}"/>
                </a:ext>
              </a:extLst>
            </p:cNvPr>
            <p:cNvSpPr/>
            <p:nvPr/>
          </p:nvSpPr>
          <p:spPr>
            <a:xfrm>
              <a:off x="2656908" y="1239629"/>
              <a:ext cx="2649729" cy="2649729"/>
            </a:xfrm>
            <a:prstGeom prst="ellipse">
              <a:avLst/>
            </a:prstGeom>
            <a:blipFill rotWithShape="0">
              <a:blip r:embed="rId2"/>
              <a:srcRect/>
              <a:stretch>
                <a:fillRect t="-5000" b="-5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6FA4FAE2-0A15-D43B-B85F-E04B872E1974}"/>
                </a:ext>
              </a:extLst>
            </p:cNvPr>
            <p:cNvSpPr txBox="1"/>
            <p:nvPr/>
          </p:nvSpPr>
          <p:spPr>
            <a:xfrm>
              <a:off x="3044952" y="1627673"/>
              <a:ext cx="1873641" cy="1873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82550" tIns="82550" rIns="825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11F97F-3001-4ABD-A11A-9F8320F2F848}"/>
              </a:ext>
            </a:extLst>
          </p:cNvPr>
          <p:cNvGrpSpPr/>
          <p:nvPr/>
        </p:nvGrpSpPr>
        <p:grpSpPr>
          <a:xfrm>
            <a:off x="5547361" y="1036192"/>
            <a:ext cx="1097279" cy="1097279"/>
            <a:chOff x="3433133" y="133563"/>
            <a:chExt cx="1097279" cy="109727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EDDF93E-7BF7-1DB4-BB1A-7970E0FB663B}"/>
                </a:ext>
              </a:extLst>
            </p:cNvPr>
            <p:cNvSpPr/>
            <p:nvPr/>
          </p:nvSpPr>
          <p:spPr>
            <a:xfrm>
              <a:off x="3433133" y="133563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DEE62C16-35A6-9697-02E4-2F98ED18CF88}"/>
                </a:ext>
              </a:extLst>
            </p:cNvPr>
            <p:cNvSpPr txBox="1"/>
            <p:nvPr/>
          </p:nvSpPr>
          <p:spPr>
            <a:xfrm>
              <a:off x="3593826" y="294256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DBACE5-783F-4C65-B708-9A00A6BC788B}"/>
              </a:ext>
            </a:extLst>
          </p:cNvPr>
          <p:cNvGrpSpPr/>
          <p:nvPr/>
        </p:nvGrpSpPr>
        <p:grpSpPr>
          <a:xfrm>
            <a:off x="6565004" y="1334999"/>
            <a:ext cx="1097279" cy="1097279"/>
            <a:chOff x="4450776" y="432370"/>
            <a:chExt cx="1097279" cy="1097279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1F4EFB-1A99-2238-8777-F71FBA09B814}"/>
                </a:ext>
              </a:extLst>
            </p:cNvPr>
            <p:cNvSpPr/>
            <p:nvPr/>
          </p:nvSpPr>
          <p:spPr>
            <a:xfrm>
              <a:off x="4450776" y="432370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7622B644-0312-32EB-440D-B4E535CAA376}"/>
                </a:ext>
              </a:extLst>
            </p:cNvPr>
            <p:cNvSpPr txBox="1"/>
            <p:nvPr/>
          </p:nvSpPr>
          <p:spPr>
            <a:xfrm>
              <a:off x="4611469" y="593063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CDA083-047D-4643-6F56-CB5B2A6A9E7A}"/>
              </a:ext>
            </a:extLst>
          </p:cNvPr>
          <p:cNvGrpSpPr/>
          <p:nvPr/>
        </p:nvGrpSpPr>
        <p:grpSpPr>
          <a:xfrm>
            <a:off x="7259553" y="2136551"/>
            <a:ext cx="1097279" cy="1097279"/>
            <a:chOff x="5145325" y="1233922"/>
            <a:chExt cx="1097279" cy="109727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FCCA141-5082-1143-0159-0A6746277611}"/>
                </a:ext>
              </a:extLst>
            </p:cNvPr>
            <p:cNvSpPr/>
            <p:nvPr/>
          </p:nvSpPr>
          <p:spPr>
            <a:xfrm>
              <a:off x="5145325" y="1233922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D9EF911A-B731-0AB3-EFBC-5FF37F679783}"/>
                </a:ext>
              </a:extLst>
            </p:cNvPr>
            <p:cNvSpPr txBox="1"/>
            <p:nvPr/>
          </p:nvSpPr>
          <p:spPr>
            <a:xfrm>
              <a:off x="5306018" y="1394615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D51EC6-124D-BC8F-B5BD-98A53C9817AA}"/>
              </a:ext>
            </a:extLst>
          </p:cNvPr>
          <p:cNvGrpSpPr/>
          <p:nvPr/>
        </p:nvGrpSpPr>
        <p:grpSpPr>
          <a:xfrm>
            <a:off x="7410493" y="3186361"/>
            <a:ext cx="1097279" cy="1097279"/>
            <a:chOff x="5296265" y="2283732"/>
            <a:chExt cx="1097279" cy="109727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68B8FEC-A709-2723-F060-A6C93FDBB934}"/>
                </a:ext>
              </a:extLst>
            </p:cNvPr>
            <p:cNvSpPr/>
            <p:nvPr/>
          </p:nvSpPr>
          <p:spPr>
            <a:xfrm>
              <a:off x="5296265" y="2283732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51" name="Oval 12">
              <a:extLst>
                <a:ext uri="{FF2B5EF4-FFF2-40B4-BE49-F238E27FC236}">
                  <a16:creationId xmlns:a16="http://schemas.microsoft.com/office/drawing/2014/main" id="{A134A0AB-6EF5-B9F4-7F99-40DED5F19691}"/>
                </a:ext>
              </a:extLst>
            </p:cNvPr>
            <p:cNvSpPr txBox="1"/>
            <p:nvPr/>
          </p:nvSpPr>
          <p:spPr>
            <a:xfrm>
              <a:off x="5456958" y="2444425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3E4969-596A-D9D4-0C77-F75285635CAC}"/>
              </a:ext>
            </a:extLst>
          </p:cNvPr>
          <p:cNvGrpSpPr/>
          <p:nvPr/>
        </p:nvGrpSpPr>
        <p:grpSpPr>
          <a:xfrm>
            <a:off x="6969902" y="4151122"/>
            <a:ext cx="1097279" cy="1097279"/>
            <a:chOff x="4855674" y="3248493"/>
            <a:chExt cx="1097279" cy="109727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410DF7-AB98-579B-BA4D-5189D9A3E6CC}"/>
                </a:ext>
              </a:extLst>
            </p:cNvPr>
            <p:cNvSpPr/>
            <p:nvPr/>
          </p:nvSpPr>
          <p:spPr>
            <a:xfrm>
              <a:off x="4855674" y="3248493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972AAF93-3F12-E2B4-FC91-B49A5C9750B6}"/>
                </a:ext>
              </a:extLst>
            </p:cNvPr>
            <p:cNvSpPr txBox="1"/>
            <p:nvPr/>
          </p:nvSpPr>
          <p:spPr>
            <a:xfrm>
              <a:off x="5016367" y="3409186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3771F6-6EE5-B3BC-3FAD-E1D99B302BF3}"/>
              </a:ext>
            </a:extLst>
          </p:cNvPr>
          <p:cNvGrpSpPr/>
          <p:nvPr/>
        </p:nvGrpSpPr>
        <p:grpSpPr>
          <a:xfrm>
            <a:off x="6077664" y="4724529"/>
            <a:ext cx="1097279" cy="1097279"/>
            <a:chOff x="3963436" y="3821900"/>
            <a:chExt cx="1097279" cy="109727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E405B7-B600-4F59-A2F8-B02FC3E2917C}"/>
                </a:ext>
              </a:extLst>
            </p:cNvPr>
            <p:cNvSpPr/>
            <p:nvPr/>
          </p:nvSpPr>
          <p:spPr>
            <a:xfrm>
              <a:off x="3963436" y="3821900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92958367-417C-A904-7D3D-FCBAB57A5CC2}"/>
                </a:ext>
              </a:extLst>
            </p:cNvPr>
            <p:cNvSpPr txBox="1"/>
            <p:nvPr/>
          </p:nvSpPr>
          <p:spPr>
            <a:xfrm>
              <a:off x="4124129" y="3982593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0B6D46-BBA7-DE24-38B5-8BC4CBF20F5A}"/>
              </a:ext>
            </a:extLst>
          </p:cNvPr>
          <p:cNvGrpSpPr/>
          <p:nvPr/>
        </p:nvGrpSpPr>
        <p:grpSpPr>
          <a:xfrm>
            <a:off x="5017058" y="4724529"/>
            <a:ext cx="1097279" cy="1097279"/>
            <a:chOff x="2902830" y="3821900"/>
            <a:chExt cx="1097279" cy="109727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85D0184-DDD3-7B11-1CA6-A4AE68C0818B}"/>
                </a:ext>
              </a:extLst>
            </p:cNvPr>
            <p:cNvSpPr/>
            <p:nvPr/>
          </p:nvSpPr>
          <p:spPr>
            <a:xfrm>
              <a:off x="2902830" y="3821900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CEBEAB36-A9D0-1125-DC2C-07934EC96E89}"/>
                </a:ext>
              </a:extLst>
            </p:cNvPr>
            <p:cNvSpPr txBox="1"/>
            <p:nvPr/>
          </p:nvSpPr>
          <p:spPr>
            <a:xfrm>
              <a:off x="3063523" y="3982593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AA7801-CA69-9EA7-C34A-69C1AEF84800}"/>
              </a:ext>
            </a:extLst>
          </p:cNvPr>
          <p:cNvGrpSpPr/>
          <p:nvPr/>
        </p:nvGrpSpPr>
        <p:grpSpPr>
          <a:xfrm>
            <a:off x="4133257" y="4152678"/>
            <a:ext cx="1097279" cy="1097279"/>
            <a:chOff x="2019029" y="3250049"/>
            <a:chExt cx="1097279" cy="109727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4F56CA5-2952-29F9-661C-409E904C1345}"/>
                </a:ext>
              </a:extLst>
            </p:cNvPr>
            <p:cNvSpPr/>
            <p:nvPr/>
          </p:nvSpPr>
          <p:spPr>
            <a:xfrm>
              <a:off x="2019029" y="3250049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3" name="Oval 20">
              <a:extLst>
                <a:ext uri="{FF2B5EF4-FFF2-40B4-BE49-F238E27FC236}">
                  <a16:creationId xmlns:a16="http://schemas.microsoft.com/office/drawing/2014/main" id="{438B6CB4-A6E2-D1FB-160D-376608F08E74}"/>
                </a:ext>
              </a:extLst>
            </p:cNvPr>
            <p:cNvSpPr txBox="1"/>
            <p:nvPr/>
          </p:nvSpPr>
          <p:spPr>
            <a:xfrm>
              <a:off x="2179722" y="3410742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7D7F78-73AA-9207-E7CA-DF42FCED1D6A}"/>
              </a:ext>
            </a:extLst>
          </p:cNvPr>
          <p:cNvGrpSpPr/>
          <p:nvPr/>
        </p:nvGrpSpPr>
        <p:grpSpPr>
          <a:xfrm>
            <a:off x="3684228" y="3186361"/>
            <a:ext cx="1097279" cy="1097279"/>
            <a:chOff x="1570000" y="2283732"/>
            <a:chExt cx="1097279" cy="109727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0D8441-E8FD-282B-C23A-BCE34E38F7FE}"/>
                </a:ext>
              </a:extLst>
            </p:cNvPr>
            <p:cNvSpPr/>
            <p:nvPr/>
          </p:nvSpPr>
          <p:spPr>
            <a:xfrm>
              <a:off x="1570000" y="2283732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1" name="Oval 22">
              <a:extLst>
                <a:ext uri="{FF2B5EF4-FFF2-40B4-BE49-F238E27FC236}">
                  <a16:creationId xmlns:a16="http://schemas.microsoft.com/office/drawing/2014/main" id="{36ACBF20-F881-9372-1C10-AD382C52C793}"/>
                </a:ext>
              </a:extLst>
            </p:cNvPr>
            <p:cNvSpPr txBox="1"/>
            <p:nvPr/>
          </p:nvSpPr>
          <p:spPr>
            <a:xfrm>
              <a:off x="1730693" y="2444425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39D5B5-EC45-B0B4-6F15-C817DFF8F786}"/>
              </a:ext>
            </a:extLst>
          </p:cNvPr>
          <p:cNvGrpSpPr/>
          <p:nvPr/>
        </p:nvGrpSpPr>
        <p:grpSpPr>
          <a:xfrm>
            <a:off x="3835168" y="2136551"/>
            <a:ext cx="1097279" cy="1097279"/>
            <a:chOff x="1720940" y="1233922"/>
            <a:chExt cx="1097279" cy="109727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9506C4D-3493-2952-1D43-92597FE81D6C}"/>
                </a:ext>
              </a:extLst>
            </p:cNvPr>
            <p:cNvSpPr/>
            <p:nvPr/>
          </p:nvSpPr>
          <p:spPr>
            <a:xfrm>
              <a:off x="1720940" y="1233922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9" name="Oval 24">
              <a:extLst>
                <a:ext uri="{FF2B5EF4-FFF2-40B4-BE49-F238E27FC236}">
                  <a16:creationId xmlns:a16="http://schemas.microsoft.com/office/drawing/2014/main" id="{50C39B07-D100-F9DD-F06A-388AD31FA259}"/>
                </a:ext>
              </a:extLst>
            </p:cNvPr>
            <p:cNvSpPr txBox="1"/>
            <p:nvPr/>
          </p:nvSpPr>
          <p:spPr>
            <a:xfrm>
              <a:off x="1881633" y="1394615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F0FD9C-0AE2-141F-09DD-B3C731D56C82}"/>
              </a:ext>
            </a:extLst>
          </p:cNvPr>
          <p:cNvGrpSpPr/>
          <p:nvPr/>
        </p:nvGrpSpPr>
        <p:grpSpPr>
          <a:xfrm>
            <a:off x="4521220" y="1326500"/>
            <a:ext cx="1097279" cy="1097279"/>
            <a:chOff x="2406992" y="423871"/>
            <a:chExt cx="1097279" cy="109727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18CF661-8284-3769-8C3E-D586F38466E6}"/>
                </a:ext>
              </a:extLst>
            </p:cNvPr>
            <p:cNvSpPr/>
            <p:nvPr/>
          </p:nvSpPr>
          <p:spPr>
            <a:xfrm>
              <a:off x="2406992" y="423871"/>
              <a:ext cx="1097279" cy="1097279"/>
            </a:xfrm>
            <a:prstGeom prst="ellipse">
              <a:avLst/>
            </a:prstGeom>
            <a:blipFill rotWithShape="0">
              <a:blip r:embed="rId3"/>
              <a:srcRect/>
              <a:stretch>
                <a:fillRect t="-3000" b="-3000"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964EDA5A-DF99-94F4-BA80-6FA5726D4A47}"/>
                </a:ext>
              </a:extLst>
            </p:cNvPr>
            <p:cNvSpPr txBox="1"/>
            <p:nvPr/>
          </p:nvSpPr>
          <p:spPr>
            <a:xfrm>
              <a:off x="2567685" y="584564"/>
              <a:ext cx="775893" cy="7758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59690" tIns="59690" rIns="59690" bIns="5969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700" kern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2205219A-4696-3C67-39EC-75CF1C243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758" y="1112437"/>
            <a:ext cx="1032459" cy="9216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ABB6C84-8BBB-DD47-050A-5E8110B27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817" y="1392311"/>
            <a:ext cx="895396" cy="95889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F1A55C0-E22F-F917-5D2E-45847A8A4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4730" y="2174227"/>
            <a:ext cx="990651" cy="9652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3AA0EEE-DE7B-6969-C8B4-A5509A416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2565" y="1385602"/>
            <a:ext cx="908097" cy="89539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3C6448-E078-8A46-E25A-FE1E9E3A8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0786" y="2174808"/>
            <a:ext cx="946199" cy="9398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6DF2DB0-71AB-D0E1-4154-D98A93546A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7568" y="3283069"/>
            <a:ext cx="958899" cy="87634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E8DBFEB-E5B8-8161-BF0D-EE0BAA111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0968" y="4264203"/>
            <a:ext cx="965250" cy="88904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93EDDFF-86F8-F1BB-DD7B-7D318EA542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2123" y="4809078"/>
            <a:ext cx="927148" cy="85729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97359D2-BD94-9A17-303F-3D83FF44F8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9524" y="4816657"/>
            <a:ext cx="844593" cy="93984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D0ACEA5-3CC2-02C1-6C5C-C1761DB7BC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2982" y="4302186"/>
            <a:ext cx="990651" cy="91444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03F00C0-CD37-7F0A-B706-A9159AEA72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0483" y="3217710"/>
            <a:ext cx="939848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Deliverables: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5AC10-4904-CDFD-ABEC-3FE8125A0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17150"/>
              </p:ext>
            </p:extLst>
          </p:nvPr>
        </p:nvGraphicFramePr>
        <p:xfrm>
          <a:off x="1120000" y="1825625"/>
          <a:ext cx="1023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7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42" y="1525894"/>
            <a:ext cx="5054600" cy="3806212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r>
              <a:rPr lang="en-US" sz="32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Meet our team: Team 2</a:t>
            </a:r>
            <a:br>
              <a:rPr lang="en-US" sz="32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br>
              <a:rPr lang="en-US" sz="3200" b="1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Yegneshwar Rao </a:t>
            </a:r>
            <a:r>
              <a:rPr lang="en-US" sz="32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Ginjupalli_Data</a:t>
            </a: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Engineer</a:t>
            </a:r>
            <a:b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Sreeja </a:t>
            </a:r>
            <a:r>
              <a:rPr lang="en-US" sz="32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Garlapati_Data</a:t>
            </a: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Scientist</a:t>
            </a:r>
            <a:b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Srividhya </a:t>
            </a:r>
            <a:r>
              <a:rPr lang="en-US" sz="32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Pasam_Data</a:t>
            </a: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Analyzer</a:t>
            </a:r>
            <a:b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Khalil Malik </a:t>
            </a:r>
            <a:r>
              <a:rPr lang="en-US" sz="3200" spc="-300" dirty="0" err="1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Muhammad_ML</a:t>
            </a:r>
            <a: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Engineer</a:t>
            </a:r>
            <a:br>
              <a:rPr lang="en-US" sz="32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n-lt"/>
              </a:rPr>
            </a:br>
            <a:endParaRPr lang="en-US" sz="32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+mn-lt"/>
            </a:endParaRPr>
          </a:p>
        </p:txBody>
      </p:sp>
      <p:pic>
        <p:nvPicPr>
          <p:cNvPr id="4" name="Picture 3" descr="A group of people posing for a photo in front of a blue wall&#10;&#10;Description automatically generated">
            <a:extLst>
              <a:ext uri="{FF2B5EF4-FFF2-40B4-BE49-F238E27FC236}">
                <a16:creationId xmlns:a16="http://schemas.microsoft.com/office/drawing/2014/main" id="{C337A42B-8F08-3BEE-E9CA-08A456C21D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1" r="3" b="6025"/>
          <a:stretch/>
        </p:blipFill>
        <p:spPr>
          <a:xfrm>
            <a:off x="7176069" y="211527"/>
            <a:ext cx="4476182" cy="3481633"/>
          </a:xfrm>
          <a:prstGeom prst="rect">
            <a:avLst/>
          </a:prstGeom>
          <a:effectLst>
            <a:reflection blurRad="38100" stA="52000" endA="300" endPos="30000" dir="5400000" sy="-100000" algn="bl" rotWithShape="0"/>
            <a:softEdge rad="19050"/>
          </a:effectLst>
        </p:spPr>
      </p:pic>
    </p:spTree>
    <p:extLst>
      <p:ext uri="{BB962C8B-B14F-4D97-AF65-F5344CB8AC3E}">
        <p14:creationId xmlns:p14="http://schemas.microsoft.com/office/powerpoint/2010/main" val="2597174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2B738B1-1DEA-9F9F-B1E2-AFCE150AA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09" y="1501071"/>
            <a:ext cx="3818287" cy="38182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349" y="3087909"/>
            <a:ext cx="6105145" cy="1266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35596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95" y="4128940"/>
            <a:ext cx="11984610" cy="1929444"/>
          </a:xfrm>
        </p:spPr>
        <p:txBody>
          <a:bodyPr vert="horz" wrap="none" lIns="91440" tIns="45720" rIns="91440" bIns="45720" rtlCol="0" anchor="t">
            <a:noAutofit/>
          </a:bodyPr>
          <a:lstStyle/>
          <a:p>
            <a:pPr algn="ctr"/>
            <a:r>
              <a:rPr lang="en-US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Data Engineering and Analysis of </a:t>
            </a:r>
            <a:br>
              <a:rPr lang="en-US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r>
              <a:rPr lang="en-US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T-20 Cricket World cup</a:t>
            </a:r>
          </a:p>
        </p:txBody>
      </p:sp>
      <p:pic>
        <p:nvPicPr>
          <p:cNvPr id="1030" name="Picture 6" descr="2,732 Cricket Bat Ball Stock Photos - Free &amp; Royalty-Free Stock Photos from  Dreamstime">
            <a:extLst>
              <a:ext uri="{FF2B5EF4-FFF2-40B4-BE49-F238E27FC236}">
                <a16:creationId xmlns:a16="http://schemas.microsoft.com/office/drawing/2014/main" id="{C6239120-3D3B-E867-5956-4A48AA88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2" b="36106"/>
          <a:stretch/>
        </p:blipFill>
        <p:spPr bwMode="auto">
          <a:xfrm>
            <a:off x="20" y="10"/>
            <a:ext cx="12191980" cy="344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49" y="2339496"/>
            <a:ext cx="2931320" cy="1911994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3 Cs and  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DF34D9-2B39-CFFF-DEEF-8657437C9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198143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257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28" y="365125"/>
            <a:ext cx="665117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Creating Value: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8" y="1825625"/>
            <a:ext cx="648788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effectLst/>
              </a:rPr>
              <a:t>The value of analyzing data engineering and analysis of the T-20 Cricket World Cup lies in gaining insights into the performance of teams and identifying patterns that can help improve their strategies. This can lead to better decision-making and ultimately, increased chances of success in the tournament. Additionally, it can provide a competitive advantage by identifying strengths and weaknesses of different teams and players.</a:t>
            </a:r>
            <a:endParaRPr lang="en-US" sz="2400" dirty="0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B5A0DA24-A11B-786D-7F37-046EB34DA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90" r="31386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6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CRISP DM: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206B3C-8962-0079-3BF5-51D605A55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92952"/>
              </p:ext>
            </p:extLst>
          </p:nvPr>
        </p:nvGraphicFramePr>
        <p:xfrm>
          <a:off x="838200" y="1470147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2677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E2A66E-D59B-F7DE-C824-0C7A27CEB9AF}"/>
              </a:ext>
            </a:extLst>
          </p:cNvPr>
          <p:cNvSpPr/>
          <p:nvPr/>
        </p:nvSpPr>
        <p:spPr>
          <a:xfrm>
            <a:off x="0" y="30144"/>
            <a:ext cx="12192000" cy="685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C6F1A5-535C-137B-E416-C6314BBA4DB5}"/>
              </a:ext>
            </a:extLst>
          </p:cNvPr>
          <p:cNvSpPr/>
          <p:nvPr/>
        </p:nvSpPr>
        <p:spPr>
          <a:xfrm>
            <a:off x="4534036" y="737582"/>
            <a:ext cx="3263010" cy="51606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D5E20-4622-2B79-A293-5E3267C1E002}"/>
              </a:ext>
            </a:extLst>
          </p:cNvPr>
          <p:cNvSpPr txBox="1"/>
          <p:nvPr/>
        </p:nvSpPr>
        <p:spPr>
          <a:xfrm>
            <a:off x="2786332" y="6214841"/>
            <a:ext cx="625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Arial Nov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Detailed Flow Chart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B5C093-363F-D76A-0D1C-CB4625EEF5E1}"/>
              </a:ext>
            </a:extLst>
          </p:cNvPr>
          <p:cNvCxnSpPr>
            <a:cxnSpLocks/>
          </p:cNvCxnSpPr>
          <p:nvPr/>
        </p:nvCxnSpPr>
        <p:spPr>
          <a:xfrm>
            <a:off x="1111044" y="1686042"/>
            <a:ext cx="0" cy="89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185EAAD5-BC27-1598-E1B2-8AD0F696A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895" y="1115934"/>
            <a:ext cx="561474" cy="561474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57160DFB-E2B4-4897-587A-C93B97B5B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8391" y="1123225"/>
            <a:ext cx="561474" cy="561474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888C6CCB-480C-6509-4829-2DF1DC1EC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712" y="1103897"/>
            <a:ext cx="561474" cy="561474"/>
          </a:xfrm>
          <a:prstGeom prst="rect">
            <a:avLst/>
          </a:prstGeom>
        </p:spPr>
      </p:pic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9AD1FCC-A35D-5CE0-9F2E-F05684C767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291" y="1729157"/>
            <a:ext cx="543513" cy="376930"/>
          </a:xfrm>
          <a:prstGeom prst="curvedConnector3">
            <a:avLst>
              <a:gd name="adj1" fmla="val 51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2A38845-B14F-B09A-45A7-C211523C0D41}"/>
              </a:ext>
            </a:extLst>
          </p:cNvPr>
          <p:cNvCxnSpPr>
            <a:cxnSpLocks/>
          </p:cNvCxnSpPr>
          <p:nvPr/>
        </p:nvCxnSpPr>
        <p:spPr>
          <a:xfrm rot="5400000">
            <a:off x="1070999" y="1705228"/>
            <a:ext cx="475754" cy="3987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F3716A3-FD7E-CEF2-0AFB-1FC7C4367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171" y="3740685"/>
            <a:ext cx="1266650" cy="1218209"/>
          </a:xfrm>
          <a:prstGeom prst="rect">
            <a:avLst/>
          </a:prstGeom>
        </p:spPr>
      </p:pic>
      <p:pic>
        <p:nvPicPr>
          <p:cNvPr id="37" name="Graphic 36" descr="Internet with solid fill">
            <a:extLst>
              <a:ext uri="{FF2B5EF4-FFF2-40B4-BE49-F238E27FC236}">
                <a16:creationId xmlns:a16="http://schemas.microsoft.com/office/drawing/2014/main" id="{625F73DC-41D7-CD17-34DC-7D9FD5D74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12" y="2433069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79829EF-09C6-F409-E496-439D62C83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0010" y="4734889"/>
            <a:ext cx="717587" cy="6286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031692F-41FC-DEE3-2728-C356E1CC3E15}"/>
              </a:ext>
            </a:extLst>
          </p:cNvPr>
          <p:cNvSpPr txBox="1"/>
          <p:nvPr/>
        </p:nvSpPr>
        <p:spPr>
          <a:xfrm>
            <a:off x="386939" y="406784"/>
            <a:ext cx="18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823027-74F3-A20A-A491-4649F25236D4}"/>
              </a:ext>
            </a:extLst>
          </p:cNvPr>
          <p:cNvSpPr/>
          <p:nvPr/>
        </p:nvSpPr>
        <p:spPr>
          <a:xfrm>
            <a:off x="226243" y="416211"/>
            <a:ext cx="1696825" cy="522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from Various Sources</a:t>
            </a:r>
          </a:p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8F5A54-92EA-73D6-8762-58E3F592F9AB}"/>
              </a:ext>
            </a:extLst>
          </p:cNvPr>
          <p:cNvSpPr/>
          <p:nvPr/>
        </p:nvSpPr>
        <p:spPr>
          <a:xfrm>
            <a:off x="435904" y="3240461"/>
            <a:ext cx="1374539" cy="25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Web-Scrapping</a:t>
            </a:r>
            <a:endParaRPr lang="en-US" sz="12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4D5088D-A16A-2016-E88D-20BEC7A9DE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172" y="4734888"/>
            <a:ext cx="895396" cy="628683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AF4182-4D59-2AB6-86E0-2BA7B251AEDB}"/>
              </a:ext>
            </a:extLst>
          </p:cNvPr>
          <p:cNvCxnSpPr>
            <a:cxnSpLocks/>
          </p:cNvCxnSpPr>
          <p:nvPr/>
        </p:nvCxnSpPr>
        <p:spPr>
          <a:xfrm>
            <a:off x="131974" y="250764"/>
            <a:ext cx="0" cy="338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D3F403-C3D4-0492-6105-C011044A9EAF}"/>
              </a:ext>
            </a:extLst>
          </p:cNvPr>
          <p:cNvCxnSpPr>
            <a:cxnSpLocks/>
          </p:cNvCxnSpPr>
          <p:nvPr/>
        </p:nvCxnSpPr>
        <p:spPr>
          <a:xfrm>
            <a:off x="2048803" y="267124"/>
            <a:ext cx="0" cy="3384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A84026-AB41-3504-ABD6-710C187ADEB0}"/>
              </a:ext>
            </a:extLst>
          </p:cNvPr>
          <p:cNvCxnSpPr>
            <a:cxnSpLocks/>
          </p:cNvCxnSpPr>
          <p:nvPr/>
        </p:nvCxnSpPr>
        <p:spPr>
          <a:xfrm>
            <a:off x="134269" y="267124"/>
            <a:ext cx="1914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94F31D-A822-D3D4-310B-D0562BD2B68A}"/>
              </a:ext>
            </a:extLst>
          </p:cNvPr>
          <p:cNvCxnSpPr>
            <a:cxnSpLocks/>
          </p:cNvCxnSpPr>
          <p:nvPr/>
        </p:nvCxnSpPr>
        <p:spPr>
          <a:xfrm>
            <a:off x="131974" y="3646665"/>
            <a:ext cx="19145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64E6A02-6F04-6DEB-1D08-2445461E428E}"/>
              </a:ext>
            </a:extLst>
          </p:cNvPr>
          <p:cNvCxnSpPr>
            <a:cxnSpLocks/>
          </p:cNvCxnSpPr>
          <p:nvPr/>
        </p:nvCxnSpPr>
        <p:spPr>
          <a:xfrm>
            <a:off x="180256" y="4530837"/>
            <a:ext cx="0" cy="1097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2AE293-3A95-5166-CF5D-1067B7F24DBB}"/>
              </a:ext>
            </a:extLst>
          </p:cNvPr>
          <p:cNvCxnSpPr>
            <a:cxnSpLocks/>
          </p:cNvCxnSpPr>
          <p:nvPr/>
        </p:nvCxnSpPr>
        <p:spPr>
          <a:xfrm>
            <a:off x="2529102" y="4544349"/>
            <a:ext cx="0" cy="1098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E4D9E9-3AAD-C09F-1193-AB9F718BD6A8}"/>
              </a:ext>
            </a:extLst>
          </p:cNvPr>
          <p:cNvCxnSpPr>
            <a:cxnSpLocks/>
          </p:cNvCxnSpPr>
          <p:nvPr/>
        </p:nvCxnSpPr>
        <p:spPr>
          <a:xfrm>
            <a:off x="179605" y="4529262"/>
            <a:ext cx="2346779" cy="15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66A384A-86BB-C3E3-86F9-B9DD3CEE1A76}"/>
              </a:ext>
            </a:extLst>
          </p:cNvPr>
          <p:cNvCxnSpPr>
            <a:cxnSpLocks/>
          </p:cNvCxnSpPr>
          <p:nvPr/>
        </p:nvCxnSpPr>
        <p:spPr>
          <a:xfrm>
            <a:off x="180256" y="5643045"/>
            <a:ext cx="2346128" cy="3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6A20F51-A741-AAEC-D5B2-E7AB2945CA05}"/>
              </a:ext>
            </a:extLst>
          </p:cNvPr>
          <p:cNvCxnSpPr>
            <a:cxnSpLocks/>
          </p:cNvCxnSpPr>
          <p:nvPr/>
        </p:nvCxnSpPr>
        <p:spPr>
          <a:xfrm flipV="1">
            <a:off x="2524847" y="3347469"/>
            <a:ext cx="2019303" cy="1701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F3F63A-2152-0814-B59C-B5539D510ACD}"/>
              </a:ext>
            </a:extLst>
          </p:cNvPr>
          <p:cNvCxnSpPr>
            <a:cxnSpLocks/>
          </p:cNvCxnSpPr>
          <p:nvPr/>
        </p:nvCxnSpPr>
        <p:spPr>
          <a:xfrm>
            <a:off x="1074655" y="3646665"/>
            <a:ext cx="8441" cy="87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F30814AB-B403-61C4-71A1-FC1477411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0125" y="1906655"/>
            <a:ext cx="984301" cy="95889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B92D23A-9111-27F0-A33C-51F34B3319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51570" y="2890269"/>
            <a:ext cx="1085906" cy="831893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7626B0-8D39-7728-E265-1DE61B138740}"/>
              </a:ext>
            </a:extLst>
          </p:cNvPr>
          <p:cNvCxnSpPr>
            <a:cxnSpLocks/>
            <a:stCxn id="15" idx="3"/>
            <a:endCxn id="78" idx="1"/>
          </p:cNvCxnSpPr>
          <p:nvPr/>
        </p:nvCxnSpPr>
        <p:spPr>
          <a:xfrm flipV="1">
            <a:off x="7797046" y="3306216"/>
            <a:ext cx="1654524" cy="1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67701CB-8B64-67DC-16DD-28359F71A986}"/>
              </a:ext>
            </a:extLst>
          </p:cNvPr>
          <p:cNvSpPr/>
          <p:nvPr/>
        </p:nvSpPr>
        <p:spPr>
          <a:xfrm>
            <a:off x="9294829" y="3893270"/>
            <a:ext cx="1822516" cy="24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5AD7B3-DC83-1D14-3526-2A67A98C1465}"/>
              </a:ext>
            </a:extLst>
          </p:cNvPr>
          <p:cNvSpPr/>
          <p:nvPr/>
        </p:nvSpPr>
        <p:spPr>
          <a:xfrm>
            <a:off x="2103253" y="1799256"/>
            <a:ext cx="1822516" cy="529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 and Preparation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F4A221A-62E4-315B-B63E-58DA8CA72A48}"/>
              </a:ext>
            </a:extLst>
          </p:cNvPr>
          <p:cNvSpPr/>
          <p:nvPr/>
        </p:nvSpPr>
        <p:spPr>
          <a:xfrm>
            <a:off x="229306" y="5798376"/>
            <a:ext cx="2277723" cy="270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Modelling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8E27E2-8EB5-2997-60A9-05E72B2FE94E}"/>
              </a:ext>
            </a:extLst>
          </p:cNvPr>
          <p:cNvSpPr/>
          <p:nvPr/>
        </p:nvSpPr>
        <p:spPr>
          <a:xfrm>
            <a:off x="5254283" y="406784"/>
            <a:ext cx="1822516" cy="24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64454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103" y="1124888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Openers/Strikers: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109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04406"/>
              </p:ext>
            </p:extLst>
          </p:nvPr>
        </p:nvGraphicFramePr>
        <p:xfrm>
          <a:off x="1173479" y="2337847"/>
          <a:ext cx="9982200" cy="339526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327400">
                  <a:extLst>
                    <a:ext uri="{9D8B030D-6E8A-4147-A177-3AD203B41FA5}">
                      <a16:colId xmlns:a16="http://schemas.microsoft.com/office/drawing/2014/main" val="100051033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3828034660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974076742"/>
                    </a:ext>
                  </a:extLst>
                </a:gridCol>
              </a:tblGrid>
              <a:tr h="88128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6"/>
                        </a:solidFill>
                      </a:endParaRPr>
                    </a:p>
                    <a:p>
                      <a:pPr algn="ctr"/>
                      <a:r>
                        <a:rPr lang="en-US" sz="2400" b="1" dirty="0">
                          <a:solidFill>
                            <a:schemeClr val="accent6"/>
                          </a:solidFill>
                        </a:rPr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13557"/>
                  </a:ext>
                </a:extLst>
              </a:tr>
              <a:tr h="682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</a:t>
                      </a:r>
                      <a:r>
                        <a:rPr lang="en-US" baseline="0" dirty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Runs Scored in an Innings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282759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Strike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runs scored per 100 balls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698661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Innings Batted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63865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Boundary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runs scored in Boundaries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627684"/>
                  </a:ext>
                </a:extLst>
              </a:tr>
              <a:tr h="457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Batting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334" y="808624"/>
            <a:ext cx="9144000" cy="542666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1"/>
                </a:solidFill>
              </a:rPr>
              <a:t>Openers/Strikers: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506" y="149570"/>
            <a:ext cx="9144000" cy="754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cs typeface="Calibri" panose="020F0502020204030204" pitchFamily="34" charset="0"/>
              </a:rPr>
              <a:t>Best 11 Players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1886" y="1626629"/>
            <a:ext cx="1332091" cy="542666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1688" y="1666702"/>
            <a:ext cx="1931671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363188" y="1691653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Runs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71625" y="1691651"/>
            <a:ext cx="9605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Balls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8823" y="2445968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Bas de Leede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91069" y="2746567"/>
            <a:ext cx="968829" cy="79606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Netherland</a:t>
            </a:r>
            <a:r>
              <a:rPr lang="en-US" sz="1600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27607" y="3036646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Opener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23094" y="3036645"/>
            <a:ext cx="1278370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63188" y="3026877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93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71625" y="3012081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93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22" y="2445967"/>
            <a:ext cx="1976038" cy="1763639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391886" y="4486279"/>
            <a:ext cx="1345154" cy="1763639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Dhananjaya de Silva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404132" y="4797435"/>
            <a:ext cx="968829" cy="785507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Sri Lanka 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40670" y="5076958"/>
            <a:ext cx="1583555" cy="505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All-Rounder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22" y="4527550"/>
            <a:ext cx="1976037" cy="1722367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740671" y="1662459"/>
            <a:ext cx="1583554" cy="505983"/>
          </a:xfrm>
          <a:prstGeom prst="roundRect">
            <a:avLst/>
          </a:prstGeom>
          <a:solidFill>
            <a:srgbClr val="2A788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Role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97055" y="1691653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Team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7699012" y="1691652"/>
            <a:ext cx="1324568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Innings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19647" y="5076958"/>
            <a:ext cx="1583555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All-Rounder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699012" y="5085000"/>
            <a:ext cx="1302452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362641" y="5059980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177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671625" y="5059980"/>
            <a:ext cx="968829" cy="505983"/>
          </a:xfrm>
          <a:prstGeom prst="roundRect">
            <a:avLst/>
          </a:prstGeom>
          <a:solidFill>
            <a:srgbClr val="2A7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12961281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</TotalTime>
  <Words>882</Words>
  <Application>Microsoft Office PowerPoint</Application>
  <PresentationFormat>Widescreen</PresentationFormat>
  <Paragraphs>286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Nova</vt:lpstr>
      <vt:lpstr>Calibri</vt:lpstr>
      <vt:lpstr>Corbel</vt:lpstr>
      <vt:lpstr>Depth</vt:lpstr>
      <vt:lpstr>  Distributed and Scalable Data Engineering </vt:lpstr>
      <vt:lpstr>Meet our team: Team 2  Yegneshwar Rao Ginjupalli_Data Engineer Sreeja Garlapati_Data Scientist Srividhya Pasam_Data Analyzer Khalil Malik Muhammad_ML Engineer </vt:lpstr>
      <vt:lpstr>Data Engineering and Analysis of  T-20 Cricket World cup</vt:lpstr>
      <vt:lpstr>3 Cs and  Why?</vt:lpstr>
      <vt:lpstr>Creating Value:</vt:lpstr>
      <vt:lpstr>CRISP DM:</vt:lpstr>
      <vt:lpstr>PowerPoint Presentation</vt:lpstr>
      <vt:lpstr>Openers/Strikers:</vt:lpstr>
      <vt:lpstr>Openers/Strikers:</vt:lpstr>
      <vt:lpstr>Middle Order Anchors:</vt:lpstr>
      <vt:lpstr>Middle Order Anchors:</vt:lpstr>
      <vt:lpstr>Wicket Keepers/Lower Order Anchors:</vt:lpstr>
      <vt:lpstr>Lower Order Anchors:</vt:lpstr>
      <vt:lpstr>All Rounders :</vt:lpstr>
      <vt:lpstr>All Rounders:</vt:lpstr>
      <vt:lpstr>Bowlers :</vt:lpstr>
      <vt:lpstr>Bowlers:</vt:lpstr>
      <vt:lpstr>Output:</vt:lpstr>
      <vt:lpstr>Deliverables: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Openers/Strikers:</dc:title>
  <dc:creator>khalil</dc:creator>
  <cp:lastModifiedBy>Yegneshwar Rao Ginjupalli</cp:lastModifiedBy>
  <cp:revision>42</cp:revision>
  <dcterms:created xsi:type="dcterms:W3CDTF">2023-03-16T01:06:55Z</dcterms:created>
  <dcterms:modified xsi:type="dcterms:W3CDTF">2023-04-30T15:59:29Z</dcterms:modified>
</cp:coreProperties>
</file>