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0841B-3327-4D86-814A-100B3D76477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74E6E3-381D-4F56-8987-88515515F516}">
      <dgm:prSet phldrT="[Текст]"/>
      <dgm:spPr/>
      <dgm:t>
        <a:bodyPr/>
        <a:lstStyle/>
        <a:p>
          <a:r>
            <a:rPr lang="en-US" dirty="0" smtClean="0"/>
            <a:t>main.py</a:t>
          </a:r>
          <a:endParaRPr lang="ru-RU" dirty="0" smtClean="0"/>
        </a:p>
      </dgm:t>
    </dgm:pt>
    <dgm:pt modelId="{57AAE388-C0BA-473B-8B1E-659450F24B40}" type="parTrans" cxnId="{9617176B-867C-4C94-8941-993BDC634B67}">
      <dgm:prSet/>
      <dgm:spPr/>
      <dgm:t>
        <a:bodyPr/>
        <a:lstStyle/>
        <a:p>
          <a:endParaRPr lang="ru-RU"/>
        </a:p>
      </dgm:t>
    </dgm:pt>
    <dgm:pt modelId="{B83849D1-40A9-4F7E-959A-56B57B25A87D}" type="sibTrans" cxnId="{9617176B-867C-4C94-8941-993BDC634B67}">
      <dgm:prSet/>
      <dgm:spPr/>
      <dgm:t>
        <a:bodyPr/>
        <a:lstStyle/>
        <a:p>
          <a:endParaRPr lang="ru-RU"/>
        </a:p>
      </dgm:t>
    </dgm:pt>
    <dgm:pt modelId="{607684B7-2B94-4229-8AC6-01D1004CEC55}">
      <dgm:prSet phldrT="[Текст]"/>
      <dgm:spPr/>
      <dgm:t>
        <a:bodyPr/>
        <a:lstStyle/>
        <a:p>
          <a:r>
            <a:rPr lang="en-US" dirty="0" err="1" smtClean="0"/>
            <a:t>AddNewsForm</a:t>
          </a:r>
          <a:endParaRPr lang="ru-RU" dirty="0"/>
        </a:p>
      </dgm:t>
    </dgm:pt>
    <dgm:pt modelId="{3AA160F9-3DAC-4277-8DB8-4B682C3D46DB}" type="parTrans" cxnId="{947AD350-60B6-4B34-B8B9-1282E1E36047}">
      <dgm:prSet/>
      <dgm:spPr/>
      <dgm:t>
        <a:bodyPr/>
        <a:lstStyle/>
        <a:p>
          <a:endParaRPr lang="ru-RU"/>
        </a:p>
      </dgm:t>
    </dgm:pt>
    <dgm:pt modelId="{8C46E023-B407-46F4-9D4C-31489D3592CD}" type="sibTrans" cxnId="{947AD350-60B6-4B34-B8B9-1282E1E36047}">
      <dgm:prSet/>
      <dgm:spPr/>
      <dgm:t>
        <a:bodyPr/>
        <a:lstStyle/>
        <a:p>
          <a:endParaRPr lang="ru-RU"/>
        </a:p>
      </dgm:t>
    </dgm:pt>
    <dgm:pt modelId="{CACD312A-971B-46CC-BFCE-4C3E648F0DEF}">
      <dgm:prSet phldrT="[Текст]"/>
      <dgm:spPr/>
      <dgm:t>
        <a:bodyPr/>
        <a:lstStyle/>
        <a:p>
          <a:r>
            <a:rPr lang="en-US" dirty="0" err="1" smtClean="0"/>
            <a:t>DishModel</a:t>
          </a:r>
          <a:endParaRPr lang="ru-RU" dirty="0"/>
        </a:p>
      </dgm:t>
    </dgm:pt>
    <dgm:pt modelId="{BD0D974B-FEBA-4774-AED5-3FF0B229E99B}" type="parTrans" cxnId="{44578763-D26A-408A-B680-880542194860}">
      <dgm:prSet/>
      <dgm:spPr/>
      <dgm:t>
        <a:bodyPr/>
        <a:lstStyle/>
        <a:p>
          <a:endParaRPr lang="ru-RU"/>
        </a:p>
      </dgm:t>
    </dgm:pt>
    <dgm:pt modelId="{B863C310-6236-452C-A7F6-8DA217C32B4C}" type="sibTrans" cxnId="{44578763-D26A-408A-B680-880542194860}">
      <dgm:prSet/>
      <dgm:spPr/>
      <dgm:t>
        <a:bodyPr/>
        <a:lstStyle/>
        <a:p>
          <a:endParaRPr lang="ru-RU"/>
        </a:p>
      </dgm:t>
    </dgm:pt>
    <dgm:pt modelId="{FFA35C1C-F60C-41F1-AE32-37D5F205D06C}">
      <dgm:prSet phldrT="[Текст]"/>
      <dgm:spPr/>
      <dgm:t>
        <a:bodyPr/>
        <a:lstStyle/>
        <a:p>
          <a:r>
            <a:rPr lang="en-US" dirty="0" err="1" smtClean="0"/>
            <a:t>LoginForm</a:t>
          </a:r>
          <a:endParaRPr lang="ru-RU" dirty="0"/>
        </a:p>
      </dgm:t>
    </dgm:pt>
    <dgm:pt modelId="{A876C054-612B-43B7-A613-10A3E400E970}" type="sibTrans" cxnId="{C839ED92-0BAF-4D65-9706-9AF1A342BA22}">
      <dgm:prSet/>
      <dgm:spPr/>
      <dgm:t>
        <a:bodyPr/>
        <a:lstStyle/>
        <a:p>
          <a:endParaRPr lang="ru-RU"/>
        </a:p>
      </dgm:t>
    </dgm:pt>
    <dgm:pt modelId="{33D52B72-3254-4A45-82D9-D61A535AC326}" type="parTrans" cxnId="{C839ED92-0BAF-4D65-9706-9AF1A342BA22}">
      <dgm:prSet/>
      <dgm:spPr/>
      <dgm:t>
        <a:bodyPr/>
        <a:lstStyle/>
        <a:p>
          <a:endParaRPr lang="ru-RU"/>
        </a:p>
      </dgm:t>
    </dgm:pt>
    <dgm:pt modelId="{42736CA7-0E0B-4A01-8BC0-F66A14AA8D76}">
      <dgm:prSet phldrT="[Текст]"/>
      <dgm:spPr/>
      <dgm:t>
        <a:bodyPr/>
        <a:lstStyle/>
        <a:p>
          <a:r>
            <a:rPr lang="en-US" dirty="0" err="1" smtClean="0"/>
            <a:t>UsersModel</a:t>
          </a:r>
          <a:endParaRPr lang="ru-RU" dirty="0"/>
        </a:p>
      </dgm:t>
    </dgm:pt>
    <dgm:pt modelId="{9D79EAC8-6AF4-434F-8FF7-47F839266C49}" type="parTrans" cxnId="{67BBF42D-0549-4566-8DEF-7767576DC021}">
      <dgm:prSet/>
      <dgm:spPr/>
    </dgm:pt>
    <dgm:pt modelId="{CD89AB08-C4F6-4161-B5FD-BF1B90E0FE45}" type="sibTrans" cxnId="{67BBF42D-0549-4566-8DEF-7767576DC021}">
      <dgm:prSet/>
      <dgm:spPr/>
    </dgm:pt>
    <dgm:pt modelId="{F9AF9550-B76C-45F4-AF6F-9F4D17724876}">
      <dgm:prSet phldrT="[Текст]"/>
      <dgm:spPr/>
      <dgm:t>
        <a:bodyPr/>
        <a:lstStyle/>
        <a:p>
          <a:r>
            <a:rPr lang="en-US" dirty="0" smtClean="0"/>
            <a:t>DB</a:t>
          </a:r>
          <a:endParaRPr lang="ru-RU" dirty="0"/>
        </a:p>
      </dgm:t>
    </dgm:pt>
    <dgm:pt modelId="{4B9C72BB-31DA-407D-B334-047E3C6F978A}" type="parTrans" cxnId="{CA8CC303-7794-4987-81AA-9AB00C19507F}">
      <dgm:prSet/>
      <dgm:spPr/>
    </dgm:pt>
    <dgm:pt modelId="{2B6772ED-30B2-4ECD-A3FD-EE17BE680BA0}" type="sibTrans" cxnId="{CA8CC303-7794-4987-81AA-9AB00C19507F}">
      <dgm:prSet/>
      <dgm:spPr/>
    </dgm:pt>
    <dgm:pt modelId="{A5E37E5A-24AA-4A24-9FC0-DFCA6649930A}" type="pres">
      <dgm:prSet presAssocID="{B030841B-3327-4D86-814A-100B3D7647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CCD6A56-661D-4E40-9038-0BC81C9F4B68}" type="pres">
      <dgm:prSet presAssocID="{2174E6E3-381D-4F56-8987-88515515F516}" presName="hierRoot1" presStyleCnt="0">
        <dgm:presLayoutVars>
          <dgm:hierBranch val="init"/>
        </dgm:presLayoutVars>
      </dgm:prSet>
      <dgm:spPr/>
    </dgm:pt>
    <dgm:pt modelId="{5CD175B3-DDB7-4FEB-B56C-D51120CACE9B}" type="pres">
      <dgm:prSet presAssocID="{2174E6E3-381D-4F56-8987-88515515F516}" presName="rootComposite1" presStyleCnt="0"/>
      <dgm:spPr/>
    </dgm:pt>
    <dgm:pt modelId="{E9D2955F-5A55-47DA-86DA-6B8520E2B961}" type="pres">
      <dgm:prSet presAssocID="{2174E6E3-381D-4F56-8987-88515515F5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D70720-C1CD-4FDC-8967-77626E8D3435}" type="pres">
      <dgm:prSet presAssocID="{2174E6E3-381D-4F56-8987-88515515F51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EABE28CE-DD48-4E65-B048-F272D7134ED9}" type="pres">
      <dgm:prSet presAssocID="{2174E6E3-381D-4F56-8987-88515515F516}" presName="hierChild2" presStyleCnt="0"/>
      <dgm:spPr/>
    </dgm:pt>
    <dgm:pt modelId="{CA4C6E68-2034-48B7-997F-11B6CE00581E}" type="pres">
      <dgm:prSet presAssocID="{33D52B72-3254-4A45-82D9-D61A535AC326}" presName="Name37" presStyleLbl="parChTrans1D2" presStyleIdx="0" presStyleCnt="5"/>
      <dgm:spPr/>
      <dgm:t>
        <a:bodyPr/>
        <a:lstStyle/>
        <a:p>
          <a:endParaRPr lang="ru-RU"/>
        </a:p>
      </dgm:t>
    </dgm:pt>
    <dgm:pt modelId="{FCB8E8AB-D849-4801-9E95-C36F0E617534}" type="pres">
      <dgm:prSet presAssocID="{FFA35C1C-F60C-41F1-AE32-37D5F205D06C}" presName="hierRoot2" presStyleCnt="0">
        <dgm:presLayoutVars>
          <dgm:hierBranch val="init"/>
        </dgm:presLayoutVars>
      </dgm:prSet>
      <dgm:spPr/>
    </dgm:pt>
    <dgm:pt modelId="{E44FF1BD-53F6-4E6D-8CF3-388BB0D40D65}" type="pres">
      <dgm:prSet presAssocID="{FFA35C1C-F60C-41F1-AE32-37D5F205D06C}" presName="rootComposite" presStyleCnt="0"/>
      <dgm:spPr/>
    </dgm:pt>
    <dgm:pt modelId="{5261A97D-7CF8-4B8D-83F8-87FDC19A707B}" type="pres">
      <dgm:prSet presAssocID="{FFA35C1C-F60C-41F1-AE32-37D5F205D06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8E36CC-C059-40AE-A4B0-6B29E585C81E}" type="pres">
      <dgm:prSet presAssocID="{FFA35C1C-F60C-41F1-AE32-37D5F205D06C}" presName="rootConnector" presStyleLbl="node2" presStyleIdx="0" presStyleCnt="5"/>
      <dgm:spPr/>
      <dgm:t>
        <a:bodyPr/>
        <a:lstStyle/>
        <a:p>
          <a:endParaRPr lang="ru-RU"/>
        </a:p>
      </dgm:t>
    </dgm:pt>
    <dgm:pt modelId="{192CFA8B-BF07-401B-BEA0-3E91A0F978B7}" type="pres">
      <dgm:prSet presAssocID="{FFA35C1C-F60C-41F1-AE32-37D5F205D06C}" presName="hierChild4" presStyleCnt="0"/>
      <dgm:spPr/>
    </dgm:pt>
    <dgm:pt modelId="{D3E939D5-7862-40B2-9174-E4ECD59FF206}" type="pres">
      <dgm:prSet presAssocID="{FFA35C1C-F60C-41F1-AE32-37D5F205D06C}" presName="hierChild5" presStyleCnt="0"/>
      <dgm:spPr/>
    </dgm:pt>
    <dgm:pt modelId="{C41FCDFE-C593-4F7C-A437-37B192597103}" type="pres">
      <dgm:prSet presAssocID="{3AA160F9-3DAC-4277-8DB8-4B682C3D46DB}" presName="Name37" presStyleLbl="parChTrans1D2" presStyleIdx="1" presStyleCnt="5"/>
      <dgm:spPr/>
      <dgm:t>
        <a:bodyPr/>
        <a:lstStyle/>
        <a:p>
          <a:endParaRPr lang="ru-RU"/>
        </a:p>
      </dgm:t>
    </dgm:pt>
    <dgm:pt modelId="{E3C287EA-2356-4F4F-8D43-1A69B9D099AA}" type="pres">
      <dgm:prSet presAssocID="{607684B7-2B94-4229-8AC6-01D1004CEC55}" presName="hierRoot2" presStyleCnt="0">
        <dgm:presLayoutVars>
          <dgm:hierBranch val="init"/>
        </dgm:presLayoutVars>
      </dgm:prSet>
      <dgm:spPr/>
    </dgm:pt>
    <dgm:pt modelId="{33B7BE13-5528-4D13-A10E-1147A46EC64F}" type="pres">
      <dgm:prSet presAssocID="{607684B7-2B94-4229-8AC6-01D1004CEC55}" presName="rootComposite" presStyleCnt="0"/>
      <dgm:spPr/>
    </dgm:pt>
    <dgm:pt modelId="{FD6E0175-DC16-4D37-A2B6-1F36FA18832D}" type="pres">
      <dgm:prSet presAssocID="{607684B7-2B94-4229-8AC6-01D1004CEC5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C60FEC-CE84-4464-A01A-7CB6133DDEF6}" type="pres">
      <dgm:prSet presAssocID="{607684B7-2B94-4229-8AC6-01D1004CEC55}" presName="rootConnector" presStyleLbl="node2" presStyleIdx="1" presStyleCnt="5"/>
      <dgm:spPr/>
      <dgm:t>
        <a:bodyPr/>
        <a:lstStyle/>
        <a:p>
          <a:endParaRPr lang="ru-RU"/>
        </a:p>
      </dgm:t>
    </dgm:pt>
    <dgm:pt modelId="{B473511F-37C4-44E2-86A2-6819C13CAC30}" type="pres">
      <dgm:prSet presAssocID="{607684B7-2B94-4229-8AC6-01D1004CEC55}" presName="hierChild4" presStyleCnt="0"/>
      <dgm:spPr/>
    </dgm:pt>
    <dgm:pt modelId="{830FE600-4655-4A43-B9C5-66BE2EDB8213}" type="pres">
      <dgm:prSet presAssocID="{607684B7-2B94-4229-8AC6-01D1004CEC55}" presName="hierChild5" presStyleCnt="0"/>
      <dgm:spPr/>
    </dgm:pt>
    <dgm:pt modelId="{878AB6E0-1461-468D-A24D-C2D48B706050}" type="pres">
      <dgm:prSet presAssocID="{BD0D974B-FEBA-4774-AED5-3FF0B229E99B}" presName="Name37" presStyleLbl="parChTrans1D2" presStyleIdx="2" presStyleCnt="5"/>
      <dgm:spPr/>
      <dgm:t>
        <a:bodyPr/>
        <a:lstStyle/>
        <a:p>
          <a:endParaRPr lang="ru-RU"/>
        </a:p>
      </dgm:t>
    </dgm:pt>
    <dgm:pt modelId="{3E2B9506-339E-41E4-93A8-F7D7464FF79F}" type="pres">
      <dgm:prSet presAssocID="{CACD312A-971B-46CC-BFCE-4C3E648F0DEF}" presName="hierRoot2" presStyleCnt="0">
        <dgm:presLayoutVars>
          <dgm:hierBranch val="init"/>
        </dgm:presLayoutVars>
      </dgm:prSet>
      <dgm:spPr/>
    </dgm:pt>
    <dgm:pt modelId="{4BF3CCDB-ED32-4227-B5BD-DBED8854DC9C}" type="pres">
      <dgm:prSet presAssocID="{CACD312A-971B-46CC-BFCE-4C3E648F0DEF}" presName="rootComposite" presStyleCnt="0"/>
      <dgm:spPr/>
    </dgm:pt>
    <dgm:pt modelId="{8F87FFBC-50E7-48AD-AA43-6339253BFEFC}" type="pres">
      <dgm:prSet presAssocID="{CACD312A-971B-46CC-BFCE-4C3E648F0DEF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C261C3-8067-4ECE-BAF3-6417BBDD9780}" type="pres">
      <dgm:prSet presAssocID="{CACD312A-971B-46CC-BFCE-4C3E648F0DEF}" presName="rootConnector" presStyleLbl="node2" presStyleIdx="2" presStyleCnt="5"/>
      <dgm:spPr/>
      <dgm:t>
        <a:bodyPr/>
        <a:lstStyle/>
        <a:p>
          <a:endParaRPr lang="ru-RU"/>
        </a:p>
      </dgm:t>
    </dgm:pt>
    <dgm:pt modelId="{05CAEFE7-4E3C-4802-AF21-549415000D1D}" type="pres">
      <dgm:prSet presAssocID="{CACD312A-971B-46CC-BFCE-4C3E648F0DEF}" presName="hierChild4" presStyleCnt="0"/>
      <dgm:spPr/>
    </dgm:pt>
    <dgm:pt modelId="{77B4BA06-B215-47A0-AF3B-1278DF37DBF0}" type="pres">
      <dgm:prSet presAssocID="{CACD312A-971B-46CC-BFCE-4C3E648F0DEF}" presName="hierChild5" presStyleCnt="0"/>
      <dgm:spPr/>
    </dgm:pt>
    <dgm:pt modelId="{08E97747-AE7D-42ED-8D91-F639037C725E}" type="pres">
      <dgm:prSet presAssocID="{9D79EAC8-6AF4-434F-8FF7-47F839266C49}" presName="Name37" presStyleLbl="parChTrans1D2" presStyleIdx="3" presStyleCnt="5"/>
      <dgm:spPr/>
    </dgm:pt>
    <dgm:pt modelId="{5E4F4B1F-6EA4-4CA9-81CC-22F6C553BF45}" type="pres">
      <dgm:prSet presAssocID="{42736CA7-0E0B-4A01-8BC0-F66A14AA8D76}" presName="hierRoot2" presStyleCnt="0">
        <dgm:presLayoutVars>
          <dgm:hierBranch val="init"/>
        </dgm:presLayoutVars>
      </dgm:prSet>
      <dgm:spPr/>
    </dgm:pt>
    <dgm:pt modelId="{ECBD4EBB-BD4A-451E-B747-CC4D0324AC1A}" type="pres">
      <dgm:prSet presAssocID="{42736CA7-0E0B-4A01-8BC0-F66A14AA8D76}" presName="rootComposite" presStyleCnt="0"/>
      <dgm:spPr/>
    </dgm:pt>
    <dgm:pt modelId="{36010F34-4C34-4F00-8742-E848B244667B}" type="pres">
      <dgm:prSet presAssocID="{42736CA7-0E0B-4A01-8BC0-F66A14AA8D7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AC6694C-2F72-42D5-9656-2E107A01C1DD}" type="pres">
      <dgm:prSet presAssocID="{42736CA7-0E0B-4A01-8BC0-F66A14AA8D76}" presName="rootConnector" presStyleLbl="node2" presStyleIdx="3" presStyleCnt="5"/>
      <dgm:spPr/>
      <dgm:t>
        <a:bodyPr/>
        <a:lstStyle/>
        <a:p>
          <a:endParaRPr lang="ru-RU"/>
        </a:p>
      </dgm:t>
    </dgm:pt>
    <dgm:pt modelId="{633E50B0-9539-4EA9-842D-C476A207672D}" type="pres">
      <dgm:prSet presAssocID="{42736CA7-0E0B-4A01-8BC0-F66A14AA8D76}" presName="hierChild4" presStyleCnt="0"/>
      <dgm:spPr/>
    </dgm:pt>
    <dgm:pt modelId="{970B54A8-40AA-457E-A447-F00871034387}" type="pres">
      <dgm:prSet presAssocID="{42736CA7-0E0B-4A01-8BC0-F66A14AA8D76}" presName="hierChild5" presStyleCnt="0"/>
      <dgm:spPr/>
    </dgm:pt>
    <dgm:pt modelId="{3A0C5043-91B0-4D22-AFF4-8D42AE109F0E}" type="pres">
      <dgm:prSet presAssocID="{4B9C72BB-31DA-407D-B334-047E3C6F978A}" presName="Name37" presStyleLbl="parChTrans1D2" presStyleIdx="4" presStyleCnt="5"/>
      <dgm:spPr/>
    </dgm:pt>
    <dgm:pt modelId="{5CACEEE1-A1A8-4107-917A-23F5BA66A54C}" type="pres">
      <dgm:prSet presAssocID="{F9AF9550-B76C-45F4-AF6F-9F4D17724876}" presName="hierRoot2" presStyleCnt="0">
        <dgm:presLayoutVars>
          <dgm:hierBranch val="init"/>
        </dgm:presLayoutVars>
      </dgm:prSet>
      <dgm:spPr/>
    </dgm:pt>
    <dgm:pt modelId="{B2D48A70-20F3-44EF-96AD-02DA836C7756}" type="pres">
      <dgm:prSet presAssocID="{F9AF9550-B76C-45F4-AF6F-9F4D17724876}" presName="rootComposite" presStyleCnt="0"/>
      <dgm:spPr/>
    </dgm:pt>
    <dgm:pt modelId="{0AC7EF5D-00D2-41FD-8C40-340BDF1C091C}" type="pres">
      <dgm:prSet presAssocID="{F9AF9550-B76C-45F4-AF6F-9F4D1772487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E1ABC1-EBE2-4AD9-8CB1-D003A03D192F}" type="pres">
      <dgm:prSet presAssocID="{F9AF9550-B76C-45F4-AF6F-9F4D17724876}" presName="rootConnector" presStyleLbl="node2" presStyleIdx="4" presStyleCnt="5"/>
      <dgm:spPr/>
      <dgm:t>
        <a:bodyPr/>
        <a:lstStyle/>
        <a:p>
          <a:endParaRPr lang="ru-RU"/>
        </a:p>
      </dgm:t>
    </dgm:pt>
    <dgm:pt modelId="{74588947-261A-49E4-8184-57520E62D1A7}" type="pres">
      <dgm:prSet presAssocID="{F9AF9550-B76C-45F4-AF6F-9F4D17724876}" presName="hierChild4" presStyleCnt="0"/>
      <dgm:spPr/>
    </dgm:pt>
    <dgm:pt modelId="{F84BD459-E1E5-4676-9F57-8DD88602E406}" type="pres">
      <dgm:prSet presAssocID="{F9AF9550-B76C-45F4-AF6F-9F4D17724876}" presName="hierChild5" presStyleCnt="0"/>
      <dgm:spPr/>
    </dgm:pt>
    <dgm:pt modelId="{03703C17-01D6-48DB-B7DA-AD5B24CFE6D4}" type="pres">
      <dgm:prSet presAssocID="{2174E6E3-381D-4F56-8987-88515515F516}" presName="hierChild3" presStyleCnt="0"/>
      <dgm:spPr/>
    </dgm:pt>
  </dgm:ptLst>
  <dgm:cxnLst>
    <dgm:cxn modelId="{BDB9BB5E-25B8-4A53-8FEB-A68D9028EEE1}" type="presOf" srcId="{BD0D974B-FEBA-4774-AED5-3FF0B229E99B}" destId="{878AB6E0-1461-468D-A24D-C2D48B706050}" srcOrd="0" destOrd="0" presId="urn:microsoft.com/office/officeart/2005/8/layout/orgChart1"/>
    <dgm:cxn modelId="{D32149DA-AD57-4F98-B0B1-3CE1E976D6A4}" type="presOf" srcId="{3AA160F9-3DAC-4277-8DB8-4B682C3D46DB}" destId="{C41FCDFE-C593-4F7C-A437-37B192597103}" srcOrd="0" destOrd="0" presId="urn:microsoft.com/office/officeart/2005/8/layout/orgChart1"/>
    <dgm:cxn modelId="{503637D6-CC94-4267-89ED-A398F490267D}" type="presOf" srcId="{FFA35C1C-F60C-41F1-AE32-37D5F205D06C}" destId="{5261A97D-7CF8-4B8D-83F8-87FDC19A707B}" srcOrd="0" destOrd="0" presId="urn:microsoft.com/office/officeart/2005/8/layout/orgChart1"/>
    <dgm:cxn modelId="{56FBB4EF-0098-48A3-B5CF-606D0CB22DFD}" type="presOf" srcId="{607684B7-2B94-4229-8AC6-01D1004CEC55}" destId="{FD6E0175-DC16-4D37-A2B6-1F36FA18832D}" srcOrd="0" destOrd="0" presId="urn:microsoft.com/office/officeart/2005/8/layout/orgChart1"/>
    <dgm:cxn modelId="{ADFC5714-0ED8-4072-85C0-662C715A8F6A}" type="presOf" srcId="{2174E6E3-381D-4F56-8987-88515515F516}" destId="{E9D2955F-5A55-47DA-86DA-6B8520E2B961}" srcOrd="0" destOrd="0" presId="urn:microsoft.com/office/officeart/2005/8/layout/orgChart1"/>
    <dgm:cxn modelId="{EE0B8538-239A-4D3D-8BF1-7C2ECE01E818}" type="presOf" srcId="{B030841B-3327-4D86-814A-100B3D764770}" destId="{A5E37E5A-24AA-4A24-9FC0-DFCA6649930A}" srcOrd="0" destOrd="0" presId="urn:microsoft.com/office/officeart/2005/8/layout/orgChart1"/>
    <dgm:cxn modelId="{CA8CC303-7794-4987-81AA-9AB00C19507F}" srcId="{2174E6E3-381D-4F56-8987-88515515F516}" destId="{F9AF9550-B76C-45F4-AF6F-9F4D17724876}" srcOrd="4" destOrd="0" parTransId="{4B9C72BB-31DA-407D-B334-047E3C6F978A}" sibTransId="{2B6772ED-30B2-4ECD-A3FD-EE17BE680BA0}"/>
    <dgm:cxn modelId="{C839ED92-0BAF-4D65-9706-9AF1A342BA22}" srcId="{2174E6E3-381D-4F56-8987-88515515F516}" destId="{FFA35C1C-F60C-41F1-AE32-37D5F205D06C}" srcOrd="0" destOrd="0" parTransId="{33D52B72-3254-4A45-82D9-D61A535AC326}" sibTransId="{A876C054-612B-43B7-A613-10A3E400E970}"/>
    <dgm:cxn modelId="{73BFCAEC-6B9F-4468-B9DA-8A45A5B56522}" type="presOf" srcId="{33D52B72-3254-4A45-82D9-D61A535AC326}" destId="{CA4C6E68-2034-48B7-997F-11B6CE00581E}" srcOrd="0" destOrd="0" presId="urn:microsoft.com/office/officeart/2005/8/layout/orgChart1"/>
    <dgm:cxn modelId="{A409AD48-0672-4B4B-9EEF-8DF44FAAC770}" type="presOf" srcId="{F9AF9550-B76C-45F4-AF6F-9F4D17724876}" destId="{0AC7EF5D-00D2-41FD-8C40-340BDF1C091C}" srcOrd="0" destOrd="0" presId="urn:microsoft.com/office/officeart/2005/8/layout/orgChart1"/>
    <dgm:cxn modelId="{6254EC1A-CF61-46CB-8589-2E049B62A86E}" type="presOf" srcId="{CACD312A-971B-46CC-BFCE-4C3E648F0DEF}" destId="{8F87FFBC-50E7-48AD-AA43-6339253BFEFC}" srcOrd="0" destOrd="0" presId="urn:microsoft.com/office/officeart/2005/8/layout/orgChart1"/>
    <dgm:cxn modelId="{947AD350-60B6-4B34-B8B9-1282E1E36047}" srcId="{2174E6E3-381D-4F56-8987-88515515F516}" destId="{607684B7-2B94-4229-8AC6-01D1004CEC55}" srcOrd="1" destOrd="0" parTransId="{3AA160F9-3DAC-4277-8DB8-4B682C3D46DB}" sibTransId="{8C46E023-B407-46F4-9D4C-31489D3592CD}"/>
    <dgm:cxn modelId="{8285DC5B-76F5-4697-9267-E9481164155A}" type="presOf" srcId="{CACD312A-971B-46CC-BFCE-4C3E648F0DEF}" destId="{EDC261C3-8067-4ECE-BAF3-6417BBDD9780}" srcOrd="1" destOrd="0" presId="urn:microsoft.com/office/officeart/2005/8/layout/orgChart1"/>
    <dgm:cxn modelId="{F47931FA-B6A1-47A9-B69C-E6F10C256209}" type="presOf" srcId="{2174E6E3-381D-4F56-8987-88515515F516}" destId="{98D70720-C1CD-4FDC-8967-77626E8D3435}" srcOrd="1" destOrd="0" presId="urn:microsoft.com/office/officeart/2005/8/layout/orgChart1"/>
    <dgm:cxn modelId="{BDE2C547-D4C3-48D0-87E2-863B31C0748E}" type="presOf" srcId="{42736CA7-0E0B-4A01-8BC0-F66A14AA8D76}" destId="{36010F34-4C34-4F00-8742-E848B244667B}" srcOrd="0" destOrd="0" presId="urn:microsoft.com/office/officeart/2005/8/layout/orgChart1"/>
    <dgm:cxn modelId="{93ADF33F-3730-4E49-8D1F-42706F0B98AC}" type="presOf" srcId="{4B9C72BB-31DA-407D-B334-047E3C6F978A}" destId="{3A0C5043-91B0-4D22-AFF4-8D42AE109F0E}" srcOrd="0" destOrd="0" presId="urn:microsoft.com/office/officeart/2005/8/layout/orgChart1"/>
    <dgm:cxn modelId="{28C1B6C0-03D6-4A3D-9180-4F763C113255}" type="presOf" srcId="{F9AF9550-B76C-45F4-AF6F-9F4D17724876}" destId="{D2E1ABC1-EBE2-4AD9-8CB1-D003A03D192F}" srcOrd="1" destOrd="0" presId="urn:microsoft.com/office/officeart/2005/8/layout/orgChart1"/>
    <dgm:cxn modelId="{B8E7E224-CD72-4908-B9C7-EB3574DC422F}" type="presOf" srcId="{FFA35C1C-F60C-41F1-AE32-37D5F205D06C}" destId="{8B8E36CC-C059-40AE-A4B0-6B29E585C81E}" srcOrd="1" destOrd="0" presId="urn:microsoft.com/office/officeart/2005/8/layout/orgChart1"/>
    <dgm:cxn modelId="{9617176B-867C-4C94-8941-993BDC634B67}" srcId="{B030841B-3327-4D86-814A-100B3D764770}" destId="{2174E6E3-381D-4F56-8987-88515515F516}" srcOrd="0" destOrd="0" parTransId="{57AAE388-C0BA-473B-8B1E-659450F24B40}" sibTransId="{B83849D1-40A9-4F7E-959A-56B57B25A87D}"/>
    <dgm:cxn modelId="{44578763-D26A-408A-B680-880542194860}" srcId="{2174E6E3-381D-4F56-8987-88515515F516}" destId="{CACD312A-971B-46CC-BFCE-4C3E648F0DEF}" srcOrd="2" destOrd="0" parTransId="{BD0D974B-FEBA-4774-AED5-3FF0B229E99B}" sibTransId="{B863C310-6236-452C-A7F6-8DA217C32B4C}"/>
    <dgm:cxn modelId="{9B90E89A-AF25-4145-91FC-A05D174D635A}" type="presOf" srcId="{42736CA7-0E0B-4A01-8BC0-F66A14AA8D76}" destId="{CAC6694C-2F72-42D5-9656-2E107A01C1DD}" srcOrd="1" destOrd="0" presId="urn:microsoft.com/office/officeart/2005/8/layout/orgChart1"/>
    <dgm:cxn modelId="{6888FBD0-CCFA-4710-BD20-627CFAFEA75D}" type="presOf" srcId="{9D79EAC8-6AF4-434F-8FF7-47F839266C49}" destId="{08E97747-AE7D-42ED-8D91-F639037C725E}" srcOrd="0" destOrd="0" presId="urn:microsoft.com/office/officeart/2005/8/layout/orgChart1"/>
    <dgm:cxn modelId="{EEE85A5E-7BC6-454F-BD8A-7D54DC4B38A1}" type="presOf" srcId="{607684B7-2B94-4229-8AC6-01D1004CEC55}" destId="{74C60FEC-CE84-4464-A01A-7CB6133DDEF6}" srcOrd="1" destOrd="0" presId="urn:microsoft.com/office/officeart/2005/8/layout/orgChart1"/>
    <dgm:cxn modelId="{67BBF42D-0549-4566-8DEF-7767576DC021}" srcId="{2174E6E3-381D-4F56-8987-88515515F516}" destId="{42736CA7-0E0B-4A01-8BC0-F66A14AA8D76}" srcOrd="3" destOrd="0" parTransId="{9D79EAC8-6AF4-434F-8FF7-47F839266C49}" sibTransId="{CD89AB08-C4F6-4161-B5FD-BF1B90E0FE45}"/>
    <dgm:cxn modelId="{86F9205B-839D-43E2-91C2-F2F6B55C0679}" type="presParOf" srcId="{A5E37E5A-24AA-4A24-9FC0-DFCA6649930A}" destId="{6CCD6A56-661D-4E40-9038-0BC81C9F4B68}" srcOrd="0" destOrd="0" presId="urn:microsoft.com/office/officeart/2005/8/layout/orgChart1"/>
    <dgm:cxn modelId="{76B555F7-CE60-446C-969B-F9FB86F30ED5}" type="presParOf" srcId="{6CCD6A56-661D-4E40-9038-0BC81C9F4B68}" destId="{5CD175B3-DDB7-4FEB-B56C-D51120CACE9B}" srcOrd="0" destOrd="0" presId="urn:microsoft.com/office/officeart/2005/8/layout/orgChart1"/>
    <dgm:cxn modelId="{FC23476B-1630-4ACD-99A3-BA49EC491682}" type="presParOf" srcId="{5CD175B3-DDB7-4FEB-B56C-D51120CACE9B}" destId="{E9D2955F-5A55-47DA-86DA-6B8520E2B961}" srcOrd="0" destOrd="0" presId="urn:microsoft.com/office/officeart/2005/8/layout/orgChart1"/>
    <dgm:cxn modelId="{AB72E996-065D-4778-BC60-CE95D2350D12}" type="presParOf" srcId="{5CD175B3-DDB7-4FEB-B56C-D51120CACE9B}" destId="{98D70720-C1CD-4FDC-8967-77626E8D3435}" srcOrd="1" destOrd="0" presId="urn:microsoft.com/office/officeart/2005/8/layout/orgChart1"/>
    <dgm:cxn modelId="{2BC1C2B5-4258-4C38-8736-D2715A1B117D}" type="presParOf" srcId="{6CCD6A56-661D-4E40-9038-0BC81C9F4B68}" destId="{EABE28CE-DD48-4E65-B048-F272D7134ED9}" srcOrd="1" destOrd="0" presId="urn:microsoft.com/office/officeart/2005/8/layout/orgChart1"/>
    <dgm:cxn modelId="{99CB076E-30CA-4F54-B759-9287D305D0A2}" type="presParOf" srcId="{EABE28CE-DD48-4E65-B048-F272D7134ED9}" destId="{CA4C6E68-2034-48B7-997F-11B6CE00581E}" srcOrd="0" destOrd="0" presId="urn:microsoft.com/office/officeart/2005/8/layout/orgChart1"/>
    <dgm:cxn modelId="{C5240F48-9E35-4489-99DA-486B56566E93}" type="presParOf" srcId="{EABE28CE-DD48-4E65-B048-F272D7134ED9}" destId="{FCB8E8AB-D849-4801-9E95-C36F0E617534}" srcOrd="1" destOrd="0" presId="urn:microsoft.com/office/officeart/2005/8/layout/orgChart1"/>
    <dgm:cxn modelId="{1E91752D-F483-4EB2-A3E5-875F42970316}" type="presParOf" srcId="{FCB8E8AB-D849-4801-9E95-C36F0E617534}" destId="{E44FF1BD-53F6-4E6D-8CF3-388BB0D40D65}" srcOrd="0" destOrd="0" presId="urn:microsoft.com/office/officeart/2005/8/layout/orgChart1"/>
    <dgm:cxn modelId="{52E0FB37-49B1-42F8-913D-32A028D31789}" type="presParOf" srcId="{E44FF1BD-53F6-4E6D-8CF3-388BB0D40D65}" destId="{5261A97D-7CF8-4B8D-83F8-87FDC19A707B}" srcOrd="0" destOrd="0" presId="urn:microsoft.com/office/officeart/2005/8/layout/orgChart1"/>
    <dgm:cxn modelId="{E5FF0136-F6E3-4112-8B05-0C9D0A498044}" type="presParOf" srcId="{E44FF1BD-53F6-4E6D-8CF3-388BB0D40D65}" destId="{8B8E36CC-C059-40AE-A4B0-6B29E585C81E}" srcOrd="1" destOrd="0" presId="urn:microsoft.com/office/officeart/2005/8/layout/orgChart1"/>
    <dgm:cxn modelId="{7F789241-96CD-4C6C-A6FC-8EED2E9EC102}" type="presParOf" srcId="{FCB8E8AB-D849-4801-9E95-C36F0E617534}" destId="{192CFA8B-BF07-401B-BEA0-3E91A0F978B7}" srcOrd="1" destOrd="0" presId="urn:microsoft.com/office/officeart/2005/8/layout/orgChart1"/>
    <dgm:cxn modelId="{BCB43F8B-80F4-4CDD-BDFD-6555DB7448F8}" type="presParOf" srcId="{FCB8E8AB-D849-4801-9E95-C36F0E617534}" destId="{D3E939D5-7862-40B2-9174-E4ECD59FF206}" srcOrd="2" destOrd="0" presId="urn:microsoft.com/office/officeart/2005/8/layout/orgChart1"/>
    <dgm:cxn modelId="{59AAC757-9806-4727-BA83-A7D344BFF646}" type="presParOf" srcId="{EABE28CE-DD48-4E65-B048-F272D7134ED9}" destId="{C41FCDFE-C593-4F7C-A437-37B192597103}" srcOrd="2" destOrd="0" presId="urn:microsoft.com/office/officeart/2005/8/layout/orgChart1"/>
    <dgm:cxn modelId="{1149CD7A-29C4-4A22-8228-33EE91262622}" type="presParOf" srcId="{EABE28CE-DD48-4E65-B048-F272D7134ED9}" destId="{E3C287EA-2356-4F4F-8D43-1A69B9D099AA}" srcOrd="3" destOrd="0" presId="urn:microsoft.com/office/officeart/2005/8/layout/orgChart1"/>
    <dgm:cxn modelId="{CB3A982D-67F9-406A-A614-145BC1A82C73}" type="presParOf" srcId="{E3C287EA-2356-4F4F-8D43-1A69B9D099AA}" destId="{33B7BE13-5528-4D13-A10E-1147A46EC64F}" srcOrd="0" destOrd="0" presId="urn:microsoft.com/office/officeart/2005/8/layout/orgChart1"/>
    <dgm:cxn modelId="{58987519-3BA2-4492-8549-2FC61A8C1519}" type="presParOf" srcId="{33B7BE13-5528-4D13-A10E-1147A46EC64F}" destId="{FD6E0175-DC16-4D37-A2B6-1F36FA18832D}" srcOrd="0" destOrd="0" presId="urn:microsoft.com/office/officeart/2005/8/layout/orgChart1"/>
    <dgm:cxn modelId="{5FAD0E52-519B-48BB-863B-107EE01CB9C6}" type="presParOf" srcId="{33B7BE13-5528-4D13-A10E-1147A46EC64F}" destId="{74C60FEC-CE84-4464-A01A-7CB6133DDEF6}" srcOrd="1" destOrd="0" presId="urn:microsoft.com/office/officeart/2005/8/layout/orgChart1"/>
    <dgm:cxn modelId="{34F837B3-ABA4-4B8A-86C8-F99063BC8D6C}" type="presParOf" srcId="{E3C287EA-2356-4F4F-8D43-1A69B9D099AA}" destId="{B473511F-37C4-44E2-86A2-6819C13CAC30}" srcOrd="1" destOrd="0" presId="urn:microsoft.com/office/officeart/2005/8/layout/orgChart1"/>
    <dgm:cxn modelId="{A4987515-3E92-423E-8397-9C3F6160EAD5}" type="presParOf" srcId="{E3C287EA-2356-4F4F-8D43-1A69B9D099AA}" destId="{830FE600-4655-4A43-B9C5-66BE2EDB8213}" srcOrd="2" destOrd="0" presId="urn:microsoft.com/office/officeart/2005/8/layout/orgChart1"/>
    <dgm:cxn modelId="{91709F7D-B201-41D2-A470-D4BE40E99BF2}" type="presParOf" srcId="{EABE28CE-DD48-4E65-B048-F272D7134ED9}" destId="{878AB6E0-1461-468D-A24D-C2D48B706050}" srcOrd="4" destOrd="0" presId="urn:microsoft.com/office/officeart/2005/8/layout/orgChart1"/>
    <dgm:cxn modelId="{6713B786-CD37-41FF-8BDE-B7429DC8D4AE}" type="presParOf" srcId="{EABE28CE-DD48-4E65-B048-F272D7134ED9}" destId="{3E2B9506-339E-41E4-93A8-F7D7464FF79F}" srcOrd="5" destOrd="0" presId="urn:microsoft.com/office/officeart/2005/8/layout/orgChart1"/>
    <dgm:cxn modelId="{1D8D5BCC-873F-4828-A41D-7EFEE45785D1}" type="presParOf" srcId="{3E2B9506-339E-41E4-93A8-F7D7464FF79F}" destId="{4BF3CCDB-ED32-4227-B5BD-DBED8854DC9C}" srcOrd="0" destOrd="0" presId="urn:microsoft.com/office/officeart/2005/8/layout/orgChart1"/>
    <dgm:cxn modelId="{553551D1-0DA1-4151-92E3-7C8F7F8510FC}" type="presParOf" srcId="{4BF3CCDB-ED32-4227-B5BD-DBED8854DC9C}" destId="{8F87FFBC-50E7-48AD-AA43-6339253BFEFC}" srcOrd="0" destOrd="0" presId="urn:microsoft.com/office/officeart/2005/8/layout/orgChart1"/>
    <dgm:cxn modelId="{A2762DF0-29A6-4A58-9F5B-B581FD0F904A}" type="presParOf" srcId="{4BF3CCDB-ED32-4227-B5BD-DBED8854DC9C}" destId="{EDC261C3-8067-4ECE-BAF3-6417BBDD9780}" srcOrd="1" destOrd="0" presId="urn:microsoft.com/office/officeart/2005/8/layout/orgChart1"/>
    <dgm:cxn modelId="{B4498BEA-57A8-49F0-96B7-1EC2842C9C87}" type="presParOf" srcId="{3E2B9506-339E-41E4-93A8-F7D7464FF79F}" destId="{05CAEFE7-4E3C-4802-AF21-549415000D1D}" srcOrd="1" destOrd="0" presId="urn:microsoft.com/office/officeart/2005/8/layout/orgChart1"/>
    <dgm:cxn modelId="{DEC4E808-6ED5-45A0-938B-794AA2FB9886}" type="presParOf" srcId="{3E2B9506-339E-41E4-93A8-F7D7464FF79F}" destId="{77B4BA06-B215-47A0-AF3B-1278DF37DBF0}" srcOrd="2" destOrd="0" presId="urn:microsoft.com/office/officeart/2005/8/layout/orgChart1"/>
    <dgm:cxn modelId="{60818E64-1AF4-4EF8-BB8F-473D876C05F2}" type="presParOf" srcId="{EABE28CE-DD48-4E65-B048-F272D7134ED9}" destId="{08E97747-AE7D-42ED-8D91-F639037C725E}" srcOrd="6" destOrd="0" presId="urn:microsoft.com/office/officeart/2005/8/layout/orgChart1"/>
    <dgm:cxn modelId="{9343C85C-5093-4593-A27C-1C779BFAC000}" type="presParOf" srcId="{EABE28CE-DD48-4E65-B048-F272D7134ED9}" destId="{5E4F4B1F-6EA4-4CA9-81CC-22F6C553BF45}" srcOrd="7" destOrd="0" presId="urn:microsoft.com/office/officeart/2005/8/layout/orgChart1"/>
    <dgm:cxn modelId="{16517544-C7D1-4036-919E-DEC8189E7916}" type="presParOf" srcId="{5E4F4B1F-6EA4-4CA9-81CC-22F6C553BF45}" destId="{ECBD4EBB-BD4A-451E-B747-CC4D0324AC1A}" srcOrd="0" destOrd="0" presId="urn:microsoft.com/office/officeart/2005/8/layout/orgChart1"/>
    <dgm:cxn modelId="{BA804F43-F0DA-462F-AF86-89B4D7BFFB9D}" type="presParOf" srcId="{ECBD4EBB-BD4A-451E-B747-CC4D0324AC1A}" destId="{36010F34-4C34-4F00-8742-E848B244667B}" srcOrd="0" destOrd="0" presId="urn:microsoft.com/office/officeart/2005/8/layout/orgChart1"/>
    <dgm:cxn modelId="{6B276B06-51C8-48DF-ADA9-0FC8D8ECBB5C}" type="presParOf" srcId="{ECBD4EBB-BD4A-451E-B747-CC4D0324AC1A}" destId="{CAC6694C-2F72-42D5-9656-2E107A01C1DD}" srcOrd="1" destOrd="0" presId="urn:microsoft.com/office/officeart/2005/8/layout/orgChart1"/>
    <dgm:cxn modelId="{ACB6AFAA-EC84-464C-8B74-75801FF217F5}" type="presParOf" srcId="{5E4F4B1F-6EA4-4CA9-81CC-22F6C553BF45}" destId="{633E50B0-9539-4EA9-842D-C476A207672D}" srcOrd="1" destOrd="0" presId="urn:microsoft.com/office/officeart/2005/8/layout/orgChart1"/>
    <dgm:cxn modelId="{1B562253-BD33-4821-BDCE-869B9E9F58F5}" type="presParOf" srcId="{5E4F4B1F-6EA4-4CA9-81CC-22F6C553BF45}" destId="{970B54A8-40AA-457E-A447-F00871034387}" srcOrd="2" destOrd="0" presId="urn:microsoft.com/office/officeart/2005/8/layout/orgChart1"/>
    <dgm:cxn modelId="{160FA672-56DB-45DF-B544-3F36BD406060}" type="presParOf" srcId="{EABE28CE-DD48-4E65-B048-F272D7134ED9}" destId="{3A0C5043-91B0-4D22-AFF4-8D42AE109F0E}" srcOrd="8" destOrd="0" presId="urn:microsoft.com/office/officeart/2005/8/layout/orgChart1"/>
    <dgm:cxn modelId="{779FF673-7A75-400A-9CDC-E96BD87EB065}" type="presParOf" srcId="{EABE28CE-DD48-4E65-B048-F272D7134ED9}" destId="{5CACEEE1-A1A8-4107-917A-23F5BA66A54C}" srcOrd="9" destOrd="0" presId="urn:microsoft.com/office/officeart/2005/8/layout/orgChart1"/>
    <dgm:cxn modelId="{77491E79-4F3D-4134-9D0B-D62976CAE5AF}" type="presParOf" srcId="{5CACEEE1-A1A8-4107-917A-23F5BA66A54C}" destId="{B2D48A70-20F3-44EF-96AD-02DA836C7756}" srcOrd="0" destOrd="0" presId="urn:microsoft.com/office/officeart/2005/8/layout/orgChart1"/>
    <dgm:cxn modelId="{AC039472-4DB5-4A7E-8709-9C6D7A7F5327}" type="presParOf" srcId="{B2D48A70-20F3-44EF-96AD-02DA836C7756}" destId="{0AC7EF5D-00D2-41FD-8C40-340BDF1C091C}" srcOrd="0" destOrd="0" presId="urn:microsoft.com/office/officeart/2005/8/layout/orgChart1"/>
    <dgm:cxn modelId="{16F6BD7B-22D4-41FF-84D5-D259D7B5319B}" type="presParOf" srcId="{B2D48A70-20F3-44EF-96AD-02DA836C7756}" destId="{D2E1ABC1-EBE2-4AD9-8CB1-D003A03D192F}" srcOrd="1" destOrd="0" presId="urn:microsoft.com/office/officeart/2005/8/layout/orgChart1"/>
    <dgm:cxn modelId="{7234C5EF-D4AB-4328-86D9-7112FC0630CE}" type="presParOf" srcId="{5CACEEE1-A1A8-4107-917A-23F5BA66A54C}" destId="{74588947-261A-49E4-8184-57520E62D1A7}" srcOrd="1" destOrd="0" presId="urn:microsoft.com/office/officeart/2005/8/layout/orgChart1"/>
    <dgm:cxn modelId="{FA00A64B-6A7E-44A6-A708-9083DD5F9315}" type="presParOf" srcId="{5CACEEE1-A1A8-4107-917A-23F5BA66A54C}" destId="{F84BD459-E1E5-4676-9F57-8DD88602E406}" srcOrd="2" destOrd="0" presId="urn:microsoft.com/office/officeart/2005/8/layout/orgChart1"/>
    <dgm:cxn modelId="{9578414E-F05C-4819-99D2-B020DA3CDD0B}" type="presParOf" srcId="{6CCD6A56-661D-4E40-9038-0BC81C9F4B68}" destId="{03703C17-01D6-48DB-B7DA-AD5B24CFE6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0C5043-91B0-4D22-AFF4-8D42AE109F0E}">
      <dsp:nvSpPr>
        <dsp:cNvPr id="0" name=""/>
        <dsp:cNvSpPr/>
      </dsp:nvSpPr>
      <dsp:spPr>
        <a:xfrm>
          <a:off x="4114800" y="2138061"/>
          <a:ext cx="3409628" cy="295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38"/>
              </a:lnTo>
              <a:lnTo>
                <a:pt x="3409628" y="147938"/>
              </a:lnTo>
              <a:lnTo>
                <a:pt x="3409628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97747-AE7D-42ED-8D91-F639037C725E}">
      <dsp:nvSpPr>
        <dsp:cNvPr id="0" name=""/>
        <dsp:cNvSpPr/>
      </dsp:nvSpPr>
      <dsp:spPr>
        <a:xfrm>
          <a:off x="4114800" y="2138061"/>
          <a:ext cx="1704814" cy="295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38"/>
              </a:lnTo>
              <a:lnTo>
                <a:pt x="1704814" y="147938"/>
              </a:lnTo>
              <a:lnTo>
                <a:pt x="1704814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AB6E0-1461-468D-A24D-C2D48B706050}">
      <dsp:nvSpPr>
        <dsp:cNvPr id="0" name=""/>
        <dsp:cNvSpPr/>
      </dsp:nvSpPr>
      <dsp:spPr>
        <a:xfrm>
          <a:off x="4069080" y="2138061"/>
          <a:ext cx="91440" cy="2958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FCDFE-C593-4F7C-A437-37B192597103}">
      <dsp:nvSpPr>
        <dsp:cNvPr id="0" name=""/>
        <dsp:cNvSpPr/>
      </dsp:nvSpPr>
      <dsp:spPr>
        <a:xfrm>
          <a:off x="2409985" y="2138061"/>
          <a:ext cx="1704814" cy="295876"/>
        </a:xfrm>
        <a:custGeom>
          <a:avLst/>
          <a:gdLst/>
          <a:ahLst/>
          <a:cxnLst/>
          <a:rect l="0" t="0" r="0" b="0"/>
          <a:pathLst>
            <a:path>
              <a:moveTo>
                <a:pt x="1704814" y="0"/>
              </a:moveTo>
              <a:lnTo>
                <a:pt x="1704814" y="147938"/>
              </a:lnTo>
              <a:lnTo>
                <a:pt x="0" y="147938"/>
              </a:lnTo>
              <a:lnTo>
                <a:pt x="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C6E68-2034-48B7-997F-11B6CE00581E}">
      <dsp:nvSpPr>
        <dsp:cNvPr id="0" name=""/>
        <dsp:cNvSpPr/>
      </dsp:nvSpPr>
      <dsp:spPr>
        <a:xfrm>
          <a:off x="705171" y="2138061"/>
          <a:ext cx="3409628" cy="295876"/>
        </a:xfrm>
        <a:custGeom>
          <a:avLst/>
          <a:gdLst/>
          <a:ahLst/>
          <a:cxnLst/>
          <a:rect l="0" t="0" r="0" b="0"/>
          <a:pathLst>
            <a:path>
              <a:moveTo>
                <a:pt x="3409628" y="0"/>
              </a:moveTo>
              <a:lnTo>
                <a:pt x="3409628" y="147938"/>
              </a:lnTo>
              <a:lnTo>
                <a:pt x="0" y="147938"/>
              </a:lnTo>
              <a:lnTo>
                <a:pt x="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2955F-5A55-47DA-86DA-6B8520E2B961}">
      <dsp:nvSpPr>
        <dsp:cNvPr id="0" name=""/>
        <dsp:cNvSpPr/>
      </dsp:nvSpPr>
      <dsp:spPr>
        <a:xfrm>
          <a:off x="3410331" y="1433592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main.py</a:t>
          </a:r>
          <a:endParaRPr lang="ru-RU" sz="1500" kern="1200" dirty="0" smtClean="0"/>
        </a:p>
      </dsp:txBody>
      <dsp:txXfrm>
        <a:off x="3410331" y="1433592"/>
        <a:ext cx="1408937" cy="704468"/>
      </dsp:txXfrm>
    </dsp:sp>
    <dsp:sp modelId="{5261A97D-7CF8-4B8D-83F8-87FDC19A707B}">
      <dsp:nvSpPr>
        <dsp:cNvPr id="0" name=""/>
        <dsp:cNvSpPr/>
      </dsp:nvSpPr>
      <dsp:spPr>
        <a:xfrm>
          <a:off x="703" y="2433938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LoginForm</a:t>
          </a:r>
          <a:endParaRPr lang="ru-RU" sz="1500" kern="1200" dirty="0"/>
        </a:p>
      </dsp:txBody>
      <dsp:txXfrm>
        <a:off x="703" y="2433938"/>
        <a:ext cx="1408937" cy="704468"/>
      </dsp:txXfrm>
    </dsp:sp>
    <dsp:sp modelId="{FD6E0175-DC16-4D37-A2B6-1F36FA18832D}">
      <dsp:nvSpPr>
        <dsp:cNvPr id="0" name=""/>
        <dsp:cNvSpPr/>
      </dsp:nvSpPr>
      <dsp:spPr>
        <a:xfrm>
          <a:off x="1705517" y="2433938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AddNewsForm</a:t>
          </a:r>
          <a:endParaRPr lang="ru-RU" sz="1500" kern="1200" dirty="0"/>
        </a:p>
      </dsp:txBody>
      <dsp:txXfrm>
        <a:off x="1705517" y="2433938"/>
        <a:ext cx="1408937" cy="704468"/>
      </dsp:txXfrm>
    </dsp:sp>
    <dsp:sp modelId="{8F87FFBC-50E7-48AD-AA43-6339253BFEFC}">
      <dsp:nvSpPr>
        <dsp:cNvPr id="0" name=""/>
        <dsp:cNvSpPr/>
      </dsp:nvSpPr>
      <dsp:spPr>
        <a:xfrm>
          <a:off x="3410331" y="2433938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DishModel</a:t>
          </a:r>
          <a:endParaRPr lang="ru-RU" sz="1500" kern="1200" dirty="0"/>
        </a:p>
      </dsp:txBody>
      <dsp:txXfrm>
        <a:off x="3410331" y="2433938"/>
        <a:ext cx="1408937" cy="704468"/>
      </dsp:txXfrm>
    </dsp:sp>
    <dsp:sp modelId="{36010F34-4C34-4F00-8742-E848B244667B}">
      <dsp:nvSpPr>
        <dsp:cNvPr id="0" name=""/>
        <dsp:cNvSpPr/>
      </dsp:nvSpPr>
      <dsp:spPr>
        <a:xfrm>
          <a:off x="5115145" y="2433938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UsersModel</a:t>
          </a:r>
          <a:endParaRPr lang="ru-RU" sz="1500" kern="1200" dirty="0"/>
        </a:p>
      </dsp:txBody>
      <dsp:txXfrm>
        <a:off x="5115145" y="2433938"/>
        <a:ext cx="1408937" cy="704468"/>
      </dsp:txXfrm>
    </dsp:sp>
    <dsp:sp modelId="{0AC7EF5D-00D2-41FD-8C40-340BDF1C091C}">
      <dsp:nvSpPr>
        <dsp:cNvPr id="0" name=""/>
        <dsp:cNvSpPr/>
      </dsp:nvSpPr>
      <dsp:spPr>
        <a:xfrm>
          <a:off x="6819959" y="2433938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DB</a:t>
          </a:r>
          <a:endParaRPr lang="ru-RU" sz="1500" kern="1200" dirty="0"/>
        </a:p>
      </dsp:txBody>
      <dsp:txXfrm>
        <a:off x="6819959" y="2433938"/>
        <a:ext cx="1408937" cy="70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2510B-B117-4378-A91A-2318601FA9EE}" type="datetimeFigureOut">
              <a:rPr lang="ru-RU" smtClean="0"/>
              <a:pPr/>
              <a:t>сб 30.03.19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05F1-B7B1-45D4-8B77-C44AA426FC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05F1-B7B1-45D4-8B77-C44AA426FCE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0133868-078E-4BA9-BC40-5C2EAAA1C3AE}" type="datetimeFigureOut">
              <a:rPr lang="ru-RU" smtClean="0"/>
              <a:pPr/>
              <a:t>сб 30.03.19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868-078E-4BA9-BC40-5C2EAAA1C3AE}" type="datetimeFigureOut">
              <a:rPr lang="ru-RU" smtClean="0"/>
              <a:pPr/>
              <a:t>сб 30.03.19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868-078E-4BA9-BC40-5C2EAAA1C3AE}" type="datetimeFigureOut">
              <a:rPr lang="ru-RU" smtClean="0"/>
              <a:pPr/>
              <a:t>сб 30.03.19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сб 30.03.19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сб 30.03.19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сб 30.03.19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сб 30.03.19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868-078E-4BA9-BC40-5C2EAAA1C3AE}" type="datetimeFigureOut">
              <a:rPr lang="ru-RU" smtClean="0"/>
              <a:pPr/>
              <a:t>сб 30.03.19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сб 30.03.19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0133868-078E-4BA9-BC40-5C2EAAA1C3AE}" type="datetimeFigureOut">
              <a:rPr lang="ru-RU" smtClean="0"/>
              <a:pPr/>
              <a:t>сб 30.03.19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0133868-078E-4BA9-BC40-5C2EAAA1C3AE}" type="datetimeFigureOut">
              <a:rPr lang="ru-RU" smtClean="0"/>
              <a:pPr/>
              <a:t>сб 30.03.19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0133868-078E-4BA9-BC40-5C2EAAA1C3AE}" type="datetimeFigureOut">
              <a:rPr lang="ru-RU" smtClean="0"/>
              <a:pPr/>
              <a:t>сб 30.03.19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1500174"/>
            <a:ext cx="8786810" cy="2298707"/>
          </a:xfrm>
        </p:spPr>
        <p:txBody>
          <a:bodyPr/>
          <a:lstStyle/>
          <a:p>
            <a:pPr algn="ctr"/>
            <a:r>
              <a:rPr lang="ru-RU" b="1" dirty="0" smtClean="0"/>
              <a:t>Защита проекта </a:t>
            </a:r>
            <a:r>
              <a:rPr lang="en-US" b="1" dirty="0" err="1" smtClean="0"/>
              <a:t>WebServer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3108" y="5105400"/>
            <a:ext cx="7000892" cy="1752600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</a:p>
          <a:p>
            <a:r>
              <a:rPr lang="ru-RU" dirty="0" smtClean="0"/>
              <a:t>Учащийся 9 ИМ класса</a:t>
            </a:r>
          </a:p>
          <a:p>
            <a:r>
              <a:rPr lang="ru-RU" dirty="0" smtClean="0"/>
              <a:t>Родионов Егор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Цели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сайт при помощи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и библиотеки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помощи студентам и школьникам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Основные Задачи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Изучить уже имеющиеся сайты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Дополнить их своими идеями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страницу для каждой части нашей программы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Написать код к каждой части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дата – базу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Связать код частей между собой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Актуальность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Актуальность проекта состоит в том</a:t>
            </a:r>
            <a:r>
              <a:rPr lang="en-US" dirty="0" smtClean="0"/>
              <a:t>, </a:t>
            </a:r>
            <a:r>
              <a:rPr lang="ru-RU" dirty="0" smtClean="0"/>
              <a:t>что удобных сайтов для помощи новичкам в кулинарии нет на рынке</a:t>
            </a:r>
            <a:r>
              <a:rPr lang="en-US" dirty="0" smtClean="0"/>
              <a:t>. </a:t>
            </a:r>
            <a:r>
              <a:rPr lang="ru-RU" dirty="0" smtClean="0"/>
              <a:t>Наша программа должна помочь в готовке школьникам и студентам.	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Описание программы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Подключенные библиотеки</a:t>
            </a:r>
            <a:r>
              <a:rPr lang="en-US" dirty="0" smtClean="0"/>
              <a:t>:</a:t>
            </a:r>
            <a:endParaRPr lang="ru-RU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flask</a:t>
            </a:r>
            <a:endParaRPr lang="ru-RU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flask_wtf</a:t>
            </a:r>
            <a:endParaRPr lang="ru-RU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wtforms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sqlite3</a:t>
            </a:r>
            <a:endParaRPr lang="ru-RU" dirty="0" smtClean="0"/>
          </a:p>
          <a:p>
            <a:pPr marL="578358" indent="-514350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Структура</a:t>
            </a:r>
            <a:endParaRPr lang="ru-RU" sz="60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Описание классов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760490"/>
            <a:ext cx="8229600" cy="509751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LoginForm</a:t>
            </a:r>
            <a:r>
              <a:rPr lang="en-US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класс отвечающий за создание пользователе</a:t>
            </a:r>
          </a:p>
          <a:p>
            <a:r>
              <a:rPr lang="en-US" dirty="0" err="1" smtClean="0"/>
              <a:t>AddDishForm</a:t>
            </a:r>
            <a:r>
              <a:rPr lang="ru-RU" dirty="0" smtClean="0"/>
              <a:t> </a:t>
            </a:r>
            <a:r>
              <a:rPr lang="ru-RU" dirty="0" smtClean="0"/>
              <a:t>- класс отвечающий за создание </a:t>
            </a:r>
            <a:r>
              <a:rPr lang="ru-RU" dirty="0" smtClean="0"/>
              <a:t>рецепта</a:t>
            </a:r>
            <a:endParaRPr lang="ru-RU" dirty="0" smtClean="0"/>
          </a:p>
          <a:p>
            <a:r>
              <a:rPr lang="en-US" dirty="0" err="1" smtClean="0"/>
              <a:t>DishModel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 smtClean="0"/>
              <a:t>класс отвечающий </a:t>
            </a:r>
            <a:r>
              <a:rPr lang="ru-RU" dirty="0" smtClean="0"/>
              <a:t>за рецепт</a:t>
            </a:r>
            <a:endParaRPr lang="ru-RU" dirty="0" smtClean="0"/>
          </a:p>
          <a:p>
            <a:r>
              <a:rPr lang="en-US" dirty="0" err="1" smtClean="0"/>
              <a:t>UsersMode</a:t>
            </a:r>
            <a:r>
              <a:rPr lang="en-US" dirty="0" err="1" smtClean="0"/>
              <a:t>l</a:t>
            </a:r>
            <a:r>
              <a:rPr lang="ru-RU" dirty="0" smtClean="0"/>
              <a:t> </a:t>
            </a:r>
            <a:r>
              <a:rPr lang="ru-RU" dirty="0" smtClean="0"/>
              <a:t>– класс отвечающий за </a:t>
            </a:r>
            <a:r>
              <a:rPr lang="ru-RU" dirty="0" smtClean="0"/>
              <a:t>пользователя</a:t>
            </a:r>
            <a:endParaRPr lang="ru-RU" dirty="0" smtClean="0"/>
          </a:p>
          <a:p>
            <a:r>
              <a:rPr lang="en-US" dirty="0" smtClean="0"/>
              <a:t>DB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база данных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Заключение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ходе выполнения работы были выполнены все задачи и тем самым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достигнута цель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15786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</a:t>
            </a:r>
            <a:r>
              <a:rPr lang="en-US" sz="4800" dirty="0" smtClean="0"/>
              <a:t>!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245</TotalTime>
  <Words>156</Words>
  <Application>Microsoft Office PowerPoint</Application>
  <PresentationFormat>Экран (4:3)</PresentationFormat>
  <Paragraphs>38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Яркая</vt:lpstr>
      <vt:lpstr>Защита проекта WebServer</vt:lpstr>
      <vt:lpstr>Цели</vt:lpstr>
      <vt:lpstr>Основные Задачи</vt:lpstr>
      <vt:lpstr>Актуальность</vt:lpstr>
      <vt:lpstr>Описание программы</vt:lpstr>
      <vt:lpstr>Структура</vt:lpstr>
      <vt:lpstr>Описание классов</vt:lpstr>
      <vt:lpstr>Заключение</vt:lpstr>
      <vt:lpstr>Спасибо за внимание!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Многофункциональный органайзер</dc:title>
  <dc:creator>Admin</dc:creator>
  <cp:lastModifiedBy>Admin</cp:lastModifiedBy>
  <cp:revision>7</cp:revision>
  <dcterms:created xsi:type="dcterms:W3CDTF">2019-01-05T03:39:01Z</dcterms:created>
  <dcterms:modified xsi:type="dcterms:W3CDTF">2019-03-30T06:29:17Z</dcterms:modified>
</cp:coreProperties>
</file>