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5" r:id="rId5"/>
    <p:sldId id="264" r:id="rId6"/>
    <p:sldId id="267" r:id="rId7"/>
    <p:sldId id="268" r:id="rId8"/>
    <p:sldId id="262" r:id="rId9"/>
    <p:sldId id="266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841B-3327-4D86-814A-100B3D76477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74E6E3-381D-4F56-8987-88515515F516}">
      <dgm:prSet phldrT="[Текст]"/>
      <dgm:spPr/>
      <dgm:t>
        <a:bodyPr/>
        <a:lstStyle/>
        <a:p>
          <a:r>
            <a:rPr lang="en-US" dirty="0" smtClean="0"/>
            <a:t>Megafon</a:t>
          </a:r>
          <a:endParaRPr lang="ru-RU" dirty="0" smtClean="0"/>
        </a:p>
      </dgm:t>
    </dgm:pt>
    <dgm:pt modelId="{57AAE388-C0BA-473B-8B1E-659450F24B40}" type="parTrans" cxnId="{9617176B-867C-4C94-8941-993BDC634B67}">
      <dgm:prSet/>
      <dgm:spPr/>
      <dgm:t>
        <a:bodyPr/>
        <a:lstStyle/>
        <a:p>
          <a:endParaRPr lang="ru-RU"/>
        </a:p>
      </dgm:t>
    </dgm:pt>
    <dgm:pt modelId="{B83849D1-40A9-4F7E-959A-56B57B25A87D}" type="sibTrans" cxnId="{9617176B-867C-4C94-8941-993BDC634B67}">
      <dgm:prSet/>
      <dgm:spPr/>
      <dgm:t>
        <a:bodyPr/>
        <a:lstStyle/>
        <a:p>
          <a:endParaRPr lang="ru-RU"/>
        </a:p>
      </dgm:t>
    </dgm:pt>
    <dgm:pt modelId="{0A21E767-3F33-45DE-AAEB-B57C40A6B413}">
      <dgm:prSet phldrT="[Текст]"/>
      <dgm:spPr/>
      <dgm:t>
        <a:bodyPr/>
        <a:lstStyle/>
        <a:p>
          <a:r>
            <a:rPr lang="en-US" dirty="0" smtClean="0"/>
            <a:t>Skeleton</a:t>
          </a:r>
          <a:endParaRPr lang="ru-RU" dirty="0" smtClean="0"/>
        </a:p>
      </dgm:t>
    </dgm:pt>
    <dgm:pt modelId="{D187224D-2E39-46FD-A8F2-4DB790165EE6}" type="parTrans" cxnId="{C60A7607-F68B-433A-BFDB-5901D6F8C4F7}">
      <dgm:prSet/>
      <dgm:spPr/>
      <dgm:t>
        <a:bodyPr/>
        <a:lstStyle/>
        <a:p>
          <a:endParaRPr lang="ru-RU"/>
        </a:p>
      </dgm:t>
    </dgm:pt>
    <dgm:pt modelId="{CE30FE4D-2ECA-4F99-8832-7A844DCE0A18}" type="sibTrans" cxnId="{C60A7607-F68B-433A-BFDB-5901D6F8C4F7}">
      <dgm:prSet/>
      <dgm:spPr/>
      <dgm:t>
        <a:bodyPr/>
        <a:lstStyle/>
        <a:p>
          <a:endParaRPr lang="ru-RU"/>
        </a:p>
      </dgm:t>
    </dgm:pt>
    <dgm:pt modelId="{DB783CA1-BB17-4979-BA0F-07D0C4BC921A}">
      <dgm:prSet phldrT="[Текст]"/>
      <dgm:spPr/>
      <dgm:t>
        <a:bodyPr/>
        <a:lstStyle/>
        <a:p>
          <a:r>
            <a:rPr lang="en-US" dirty="0" smtClean="0"/>
            <a:t>Camera</a:t>
          </a:r>
          <a:endParaRPr lang="ru-RU" dirty="0" smtClean="0"/>
        </a:p>
      </dgm:t>
    </dgm:pt>
    <dgm:pt modelId="{7CBBED07-DCFE-4E4C-9A2E-8C44681BE1DF}" type="parTrans" cxnId="{CF9437F0-476A-44F1-8147-31801639D9FD}">
      <dgm:prSet/>
      <dgm:spPr/>
      <dgm:t>
        <a:bodyPr/>
        <a:lstStyle/>
        <a:p>
          <a:endParaRPr lang="ru-RU"/>
        </a:p>
      </dgm:t>
    </dgm:pt>
    <dgm:pt modelId="{9A328CD5-CFB9-432C-92EF-2C256F6BBA33}" type="sibTrans" cxnId="{CF9437F0-476A-44F1-8147-31801639D9FD}">
      <dgm:prSet/>
      <dgm:spPr/>
      <dgm:t>
        <a:bodyPr/>
        <a:lstStyle/>
        <a:p>
          <a:endParaRPr lang="ru-RU"/>
        </a:p>
      </dgm:t>
    </dgm:pt>
    <dgm:pt modelId="{7B70A79F-BEBE-4322-BF92-4C72CF16709F}">
      <dgm:prSet phldrT="[Текст]"/>
      <dgm:spPr/>
      <dgm:t>
        <a:bodyPr/>
        <a:lstStyle/>
        <a:p>
          <a:r>
            <a:rPr lang="en-US" dirty="0" smtClean="0"/>
            <a:t>Spike</a:t>
          </a:r>
          <a:endParaRPr lang="ru-RU" dirty="0" smtClean="0"/>
        </a:p>
      </dgm:t>
    </dgm:pt>
    <dgm:pt modelId="{5A4A535F-9E13-45F8-99A5-368922C3E574}" type="parTrans" cxnId="{8439321F-EF7A-41A2-8315-05BBE7F2503A}">
      <dgm:prSet/>
      <dgm:spPr/>
      <dgm:t>
        <a:bodyPr/>
        <a:lstStyle/>
        <a:p>
          <a:endParaRPr lang="ru-RU"/>
        </a:p>
      </dgm:t>
    </dgm:pt>
    <dgm:pt modelId="{732D0ABE-1299-4A33-9FCB-4B63B777AC2A}" type="sibTrans" cxnId="{8439321F-EF7A-41A2-8315-05BBE7F2503A}">
      <dgm:prSet/>
      <dgm:spPr/>
      <dgm:t>
        <a:bodyPr/>
        <a:lstStyle/>
        <a:p>
          <a:endParaRPr lang="ru-RU"/>
        </a:p>
      </dgm:t>
    </dgm:pt>
    <dgm:pt modelId="{2402ACF0-D062-457F-9252-6616F907B33C}">
      <dgm:prSet phldrT="[Текст]"/>
      <dgm:spPr/>
      <dgm:t>
        <a:bodyPr/>
        <a:lstStyle/>
        <a:p>
          <a:r>
            <a:rPr lang="en-US" dirty="0" smtClean="0"/>
            <a:t>Tile   </a:t>
          </a:r>
          <a:endParaRPr lang="ru-RU" dirty="0" smtClean="0"/>
        </a:p>
      </dgm:t>
    </dgm:pt>
    <dgm:pt modelId="{2B59087D-010E-4B39-AB5F-FD69CF5D3EC8}" type="parTrans" cxnId="{C54D17A8-7D7D-463E-967E-58A9AF4E22D4}">
      <dgm:prSet/>
      <dgm:spPr/>
      <dgm:t>
        <a:bodyPr/>
        <a:lstStyle/>
        <a:p>
          <a:endParaRPr lang="ru-RU"/>
        </a:p>
      </dgm:t>
    </dgm:pt>
    <dgm:pt modelId="{6E58580C-4016-4C71-B973-6B7CB184732C}" type="sibTrans" cxnId="{C54D17A8-7D7D-463E-967E-58A9AF4E22D4}">
      <dgm:prSet/>
      <dgm:spPr/>
      <dgm:t>
        <a:bodyPr/>
        <a:lstStyle/>
        <a:p>
          <a:endParaRPr lang="ru-RU"/>
        </a:p>
      </dgm:t>
    </dgm:pt>
    <dgm:pt modelId="{D6782752-0403-4008-ADE3-C8E765FB2FED}">
      <dgm:prSet phldrT="[Текст]"/>
      <dgm:spPr/>
      <dgm:t>
        <a:bodyPr/>
        <a:lstStyle/>
        <a:p>
          <a:r>
            <a:rPr lang="en-US" dirty="0" smtClean="0"/>
            <a:t>Player</a:t>
          </a:r>
          <a:endParaRPr lang="ru-RU" dirty="0" smtClean="0"/>
        </a:p>
      </dgm:t>
    </dgm:pt>
    <dgm:pt modelId="{591E9F58-7102-4BE4-86BE-C0A11E3CC405}" type="parTrans" cxnId="{2727AA68-1A4B-4338-8561-506ECB0948B6}">
      <dgm:prSet/>
      <dgm:spPr/>
      <dgm:t>
        <a:bodyPr/>
        <a:lstStyle/>
        <a:p>
          <a:endParaRPr lang="ru-RU"/>
        </a:p>
      </dgm:t>
    </dgm:pt>
    <dgm:pt modelId="{C0C818E7-C7C1-4C50-9DA2-05C980CF1C9F}" type="sibTrans" cxnId="{2727AA68-1A4B-4338-8561-506ECB0948B6}">
      <dgm:prSet/>
      <dgm:spPr/>
      <dgm:t>
        <a:bodyPr/>
        <a:lstStyle/>
        <a:p>
          <a:endParaRPr lang="ru-RU"/>
        </a:p>
      </dgm:t>
    </dgm:pt>
    <dgm:pt modelId="{4B650CD4-65AA-4A9F-A25C-BBEDF6C6C597}">
      <dgm:prSet phldrT="[Текст]"/>
      <dgm:spPr/>
      <dgm:t>
        <a:bodyPr/>
        <a:lstStyle/>
        <a:p>
          <a:r>
            <a:rPr lang="en-US" dirty="0" smtClean="0"/>
            <a:t>Life</a:t>
          </a:r>
          <a:endParaRPr lang="ru-RU" dirty="0"/>
        </a:p>
      </dgm:t>
    </dgm:pt>
    <dgm:pt modelId="{D7422CED-F28B-4DA0-93F7-47C6DE23EE08}" type="parTrans" cxnId="{4A228981-81EE-49EC-ACE4-7968844105E2}">
      <dgm:prSet/>
      <dgm:spPr/>
      <dgm:t>
        <a:bodyPr/>
        <a:lstStyle/>
        <a:p>
          <a:endParaRPr lang="ru-RU"/>
        </a:p>
      </dgm:t>
    </dgm:pt>
    <dgm:pt modelId="{76FF2A48-0B15-4790-AF78-E2F3E4DCEFF8}" type="sibTrans" cxnId="{4A228981-81EE-49EC-ACE4-7968844105E2}">
      <dgm:prSet/>
      <dgm:spPr/>
      <dgm:t>
        <a:bodyPr/>
        <a:lstStyle/>
        <a:p>
          <a:endParaRPr lang="ru-RU"/>
        </a:p>
      </dgm:t>
    </dgm:pt>
    <dgm:pt modelId="{548F7E09-FFEB-4439-9DCA-8E492D72497E}">
      <dgm:prSet phldrT="[Текст]"/>
      <dgm:spPr/>
      <dgm:t>
        <a:bodyPr/>
        <a:lstStyle/>
        <a:p>
          <a:r>
            <a:rPr lang="en-US" dirty="0" smtClean="0"/>
            <a:t>Bullet</a:t>
          </a:r>
          <a:endParaRPr lang="ru-RU" dirty="0"/>
        </a:p>
      </dgm:t>
    </dgm:pt>
    <dgm:pt modelId="{CFAB6BCA-A70D-44D5-A41B-0A8199B504E4}" type="parTrans" cxnId="{C20222FB-01D0-4459-AC9D-A9173542E32B}">
      <dgm:prSet/>
      <dgm:spPr/>
      <dgm:t>
        <a:bodyPr/>
        <a:lstStyle/>
        <a:p>
          <a:endParaRPr lang="ru-RU"/>
        </a:p>
      </dgm:t>
    </dgm:pt>
    <dgm:pt modelId="{AEC7ED05-6863-4556-9516-734F3B62308A}" type="sibTrans" cxnId="{C20222FB-01D0-4459-AC9D-A9173542E32B}">
      <dgm:prSet/>
      <dgm:spPr/>
      <dgm:t>
        <a:bodyPr/>
        <a:lstStyle/>
        <a:p>
          <a:endParaRPr lang="ru-RU"/>
        </a:p>
      </dgm:t>
    </dgm:pt>
    <dgm:pt modelId="{18294B04-4D83-458E-8F75-FCB8012014D1}">
      <dgm:prSet phldrT="[Текст]"/>
      <dgm:spPr/>
      <dgm:t>
        <a:bodyPr/>
        <a:lstStyle/>
        <a:p>
          <a:r>
            <a:rPr lang="en-US" dirty="0" smtClean="0"/>
            <a:t>Score</a:t>
          </a:r>
        </a:p>
      </dgm:t>
    </dgm:pt>
    <dgm:pt modelId="{F689CB2E-D36A-417B-A820-2187A2F5E6EB}" type="parTrans" cxnId="{4314591B-AFE3-44B4-BABE-15768656F633}">
      <dgm:prSet/>
      <dgm:spPr/>
      <dgm:t>
        <a:bodyPr/>
        <a:lstStyle/>
        <a:p>
          <a:endParaRPr lang="ru-RU"/>
        </a:p>
      </dgm:t>
    </dgm:pt>
    <dgm:pt modelId="{109D268E-5DF9-4F4B-B573-1EE3641AD5B9}" type="sibTrans" cxnId="{4314591B-AFE3-44B4-BABE-15768656F633}">
      <dgm:prSet/>
      <dgm:spPr/>
      <dgm:t>
        <a:bodyPr/>
        <a:lstStyle/>
        <a:p>
          <a:endParaRPr lang="ru-RU"/>
        </a:p>
      </dgm:t>
    </dgm:pt>
    <dgm:pt modelId="{84E41B1E-C705-4368-B5D9-668D4B0A9705}" type="pres">
      <dgm:prSet presAssocID="{B030841B-3327-4D86-814A-100B3D76477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74264EE-DD3A-4733-88ED-DC0A9F55983F}" type="pres">
      <dgm:prSet presAssocID="{2174E6E3-381D-4F56-8987-88515515F516}" presName="root1" presStyleCnt="0"/>
      <dgm:spPr/>
    </dgm:pt>
    <dgm:pt modelId="{D20A5CDF-C02E-4647-9532-7D0CB806167B}" type="pres">
      <dgm:prSet presAssocID="{2174E6E3-381D-4F56-8987-88515515F516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9B2E03-E440-4B31-99E1-02701C5F798E}" type="pres">
      <dgm:prSet presAssocID="{2174E6E3-381D-4F56-8987-88515515F516}" presName="level2hierChild" presStyleCnt="0"/>
      <dgm:spPr/>
    </dgm:pt>
    <dgm:pt modelId="{30BE02F2-83D0-47AF-B701-44059204C7B6}" type="pres">
      <dgm:prSet presAssocID="{0A21E767-3F33-45DE-AAEB-B57C40A6B413}" presName="root1" presStyleCnt="0"/>
      <dgm:spPr/>
    </dgm:pt>
    <dgm:pt modelId="{281F2E1A-D7E1-47B4-88D5-D74BF2BFE6EA}" type="pres">
      <dgm:prSet presAssocID="{0A21E767-3F33-45DE-AAEB-B57C40A6B413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475179-BECC-4AB9-9BAA-7187F2BD50EB}" type="pres">
      <dgm:prSet presAssocID="{0A21E767-3F33-45DE-AAEB-B57C40A6B413}" presName="level2hierChild" presStyleCnt="0"/>
      <dgm:spPr/>
    </dgm:pt>
    <dgm:pt modelId="{D506D7D0-88C1-4829-A3FA-6E1FFFC35896}" type="pres">
      <dgm:prSet presAssocID="{DB783CA1-BB17-4979-BA0F-07D0C4BC921A}" presName="root1" presStyleCnt="0"/>
      <dgm:spPr/>
    </dgm:pt>
    <dgm:pt modelId="{ADA98EB6-5370-4AFC-B557-E10EC8012D28}" type="pres">
      <dgm:prSet presAssocID="{DB783CA1-BB17-4979-BA0F-07D0C4BC92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A8017B1-3907-4602-89D5-AAFEDDB5FD59}" type="pres">
      <dgm:prSet presAssocID="{DB783CA1-BB17-4979-BA0F-07D0C4BC921A}" presName="level2hierChild" presStyleCnt="0"/>
      <dgm:spPr/>
    </dgm:pt>
    <dgm:pt modelId="{1421A768-BED7-4BCE-9398-2201CBB5EFE8}" type="pres">
      <dgm:prSet presAssocID="{5A4A535F-9E13-45F8-99A5-368922C3E574}" presName="conn2-1" presStyleLbl="parChTrans1D2" presStyleIdx="0" presStyleCnt="3"/>
      <dgm:spPr/>
    </dgm:pt>
    <dgm:pt modelId="{54F42025-3174-485A-BBB0-E27CC5689380}" type="pres">
      <dgm:prSet presAssocID="{5A4A535F-9E13-45F8-99A5-368922C3E574}" presName="connTx" presStyleLbl="parChTrans1D2" presStyleIdx="0" presStyleCnt="3"/>
      <dgm:spPr/>
    </dgm:pt>
    <dgm:pt modelId="{2E0343C3-5692-4C65-8BD8-84389815161F}" type="pres">
      <dgm:prSet presAssocID="{7B70A79F-BEBE-4322-BF92-4C72CF16709F}" presName="root2" presStyleCnt="0"/>
      <dgm:spPr/>
    </dgm:pt>
    <dgm:pt modelId="{2AF3B7A8-BE8D-4BF8-8D6B-DAA694BCC00A}" type="pres">
      <dgm:prSet presAssocID="{7B70A79F-BEBE-4322-BF92-4C72CF16709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488126-3AB3-47B3-B58E-3248913C43D0}" type="pres">
      <dgm:prSet presAssocID="{7B70A79F-BEBE-4322-BF92-4C72CF16709F}" presName="level3hierChild" presStyleCnt="0"/>
      <dgm:spPr/>
    </dgm:pt>
    <dgm:pt modelId="{18A6F03B-7ABE-4577-95ED-814C5E72B194}" type="pres">
      <dgm:prSet presAssocID="{2B59087D-010E-4B39-AB5F-FD69CF5D3EC8}" presName="conn2-1" presStyleLbl="parChTrans1D2" presStyleIdx="1" presStyleCnt="3"/>
      <dgm:spPr/>
    </dgm:pt>
    <dgm:pt modelId="{3640E386-5215-4223-993F-0AF4D4D11F4F}" type="pres">
      <dgm:prSet presAssocID="{2B59087D-010E-4B39-AB5F-FD69CF5D3EC8}" presName="connTx" presStyleLbl="parChTrans1D2" presStyleIdx="1" presStyleCnt="3"/>
      <dgm:spPr/>
    </dgm:pt>
    <dgm:pt modelId="{825D96C6-1949-4721-BE95-7D0D0504DEE2}" type="pres">
      <dgm:prSet presAssocID="{2402ACF0-D062-457F-9252-6616F907B33C}" presName="root2" presStyleCnt="0"/>
      <dgm:spPr/>
    </dgm:pt>
    <dgm:pt modelId="{DB3F285E-56EC-4F51-B6BD-4974D15F7AC4}" type="pres">
      <dgm:prSet presAssocID="{2402ACF0-D062-457F-9252-6616F907B33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3C8B08-73A2-4E4F-B8D5-300CF4512B00}" type="pres">
      <dgm:prSet presAssocID="{2402ACF0-D062-457F-9252-6616F907B33C}" presName="level3hierChild" presStyleCnt="0"/>
      <dgm:spPr/>
    </dgm:pt>
    <dgm:pt modelId="{DA5FDEA9-2D52-4019-B4C2-2A357AE6D2DE}" type="pres">
      <dgm:prSet presAssocID="{591E9F58-7102-4BE4-86BE-C0A11E3CC405}" presName="conn2-1" presStyleLbl="parChTrans1D2" presStyleIdx="2" presStyleCnt="3"/>
      <dgm:spPr/>
    </dgm:pt>
    <dgm:pt modelId="{12D27AD2-2E5B-4F4E-86D6-3ABC8DD59C46}" type="pres">
      <dgm:prSet presAssocID="{591E9F58-7102-4BE4-86BE-C0A11E3CC405}" presName="connTx" presStyleLbl="parChTrans1D2" presStyleIdx="2" presStyleCnt="3"/>
      <dgm:spPr/>
    </dgm:pt>
    <dgm:pt modelId="{C4F358F4-4B25-4E12-A6DF-C17F505D7204}" type="pres">
      <dgm:prSet presAssocID="{D6782752-0403-4008-ADE3-C8E765FB2FED}" presName="root2" presStyleCnt="0"/>
      <dgm:spPr/>
    </dgm:pt>
    <dgm:pt modelId="{F5EA2A1A-F9C2-4084-B97C-2F8EA70FD890}" type="pres">
      <dgm:prSet presAssocID="{D6782752-0403-4008-ADE3-C8E765FB2FE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94EF9-C9CE-4316-91BD-C624C0917FD4}" type="pres">
      <dgm:prSet presAssocID="{D6782752-0403-4008-ADE3-C8E765FB2FED}" presName="level3hierChild" presStyleCnt="0"/>
      <dgm:spPr/>
    </dgm:pt>
    <dgm:pt modelId="{3BFCA03F-53B2-4BF8-8CE1-D686FA244CFB}" type="pres">
      <dgm:prSet presAssocID="{D7422CED-F28B-4DA0-93F7-47C6DE23EE08}" presName="conn2-1" presStyleLbl="parChTrans1D3" presStyleIdx="0" presStyleCnt="3"/>
      <dgm:spPr/>
    </dgm:pt>
    <dgm:pt modelId="{5BCBE121-90E4-4C11-BED2-9F6CA4050B97}" type="pres">
      <dgm:prSet presAssocID="{D7422CED-F28B-4DA0-93F7-47C6DE23EE08}" presName="connTx" presStyleLbl="parChTrans1D3" presStyleIdx="0" presStyleCnt="3"/>
      <dgm:spPr/>
    </dgm:pt>
    <dgm:pt modelId="{FB58E610-D6FA-4FEA-BCBB-8A2534D905A7}" type="pres">
      <dgm:prSet presAssocID="{4B650CD4-65AA-4A9F-A25C-BBEDF6C6C597}" presName="root2" presStyleCnt="0"/>
      <dgm:spPr/>
    </dgm:pt>
    <dgm:pt modelId="{419355BF-079F-4BB2-8528-425FF74DEAFF}" type="pres">
      <dgm:prSet presAssocID="{4B650CD4-65AA-4A9F-A25C-BBEDF6C6C59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EA7296-D43D-46AD-B651-1267962CFFC0}" type="pres">
      <dgm:prSet presAssocID="{4B650CD4-65AA-4A9F-A25C-BBEDF6C6C597}" presName="level3hierChild" presStyleCnt="0"/>
      <dgm:spPr/>
    </dgm:pt>
    <dgm:pt modelId="{7B70EA83-277E-4292-97D3-9AC749F04176}" type="pres">
      <dgm:prSet presAssocID="{CFAB6BCA-A70D-44D5-A41B-0A8199B504E4}" presName="conn2-1" presStyleLbl="parChTrans1D3" presStyleIdx="1" presStyleCnt="3"/>
      <dgm:spPr/>
    </dgm:pt>
    <dgm:pt modelId="{169527AB-C0D7-4126-8346-19724CFD92A2}" type="pres">
      <dgm:prSet presAssocID="{CFAB6BCA-A70D-44D5-A41B-0A8199B504E4}" presName="connTx" presStyleLbl="parChTrans1D3" presStyleIdx="1" presStyleCnt="3"/>
      <dgm:spPr/>
    </dgm:pt>
    <dgm:pt modelId="{9B3D6763-E5F9-46A0-B0E4-5687459A6E8A}" type="pres">
      <dgm:prSet presAssocID="{548F7E09-FFEB-4439-9DCA-8E492D72497E}" presName="root2" presStyleCnt="0"/>
      <dgm:spPr/>
    </dgm:pt>
    <dgm:pt modelId="{A9A93962-0AC4-415D-BD0C-7FC2FBFCDBCE}" type="pres">
      <dgm:prSet presAssocID="{548F7E09-FFEB-4439-9DCA-8E492D72497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28DCF0-AA54-428B-B9E5-0C3FB70512C3}" type="pres">
      <dgm:prSet presAssocID="{548F7E09-FFEB-4439-9DCA-8E492D72497E}" presName="level3hierChild" presStyleCnt="0"/>
      <dgm:spPr/>
    </dgm:pt>
    <dgm:pt modelId="{0585770A-2589-40CF-8AE1-F2B1E0AC1212}" type="pres">
      <dgm:prSet presAssocID="{F689CB2E-D36A-417B-A820-2187A2F5E6EB}" presName="conn2-1" presStyleLbl="parChTrans1D3" presStyleIdx="2" presStyleCnt="3"/>
      <dgm:spPr/>
    </dgm:pt>
    <dgm:pt modelId="{F181A372-F396-48A8-B4EA-A802CE71CF1B}" type="pres">
      <dgm:prSet presAssocID="{F689CB2E-D36A-417B-A820-2187A2F5E6EB}" presName="connTx" presStyleLbl="parChTrans1D3" presStyleIdx="2" presStyleCnt="3"/>
      <dgm:spPr/>
    </dgm:pt>
    <dgm:pt modelId="{D1F96899-491B-4779-A185-C70252381A30}" type="pres">
      <dgm:prSet presAssocID="{18294B04-4D83-458E-8F75-FCB8012014D1}" presName="root2" presStyleCnt="0"/>
      <dgm:spPr/>
    </dgm:pt>
    <dgm:pt modelId="{955CF08F-336E-4DA2-B26F-2166EC6EEA34}" type="pres">
      <dgm:prSet presAssocID="{18294B04-4D83-458E-8F75-FCB8012014D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C198E4-D8A0-43F9-B1C4-1EF9305E2CEE}" type="pres">
      <dgm:prSet presAssocID="{18294B04-4D83-458E-8F75-FCB8012014D1}" presName="level3hierChild" presStyleCnt="0"/>
      <dgm:spPr/>
    </dgm:pt>
  </dgm:ptLst>
  <dgm:cxnLst>
    <dgm:cxn modelId="{2A60D00B-4D10-4887-AF15-D5682C9C8CC8}" type="presOf" srcId="{B030841B-3327-4D86-814A-100B3D764770}" destId="{84E41B1E-C705-4368-B5D9-668D4B0A9705}" srcOrd="0" destOrd="0" presId="urn:microsoft.com/office/officeart/2005/8/layout/hierarchy2"/>
    <dgm:cxn modelId="{A600A3F6-8593-4CE5-A21F-15EA493736C1}" type="presOf" srcId="{2B59087D-010E-4B39-AB5F-FD69CF5D3EC8}" destId="{3640E386-5215-4223-993F-0AF4D4D11F4F}" srcOrd="1" destOrd="0" presId="urn:microsoft.com/office/officeart/2005/8/layout/hierarchy2"/>
    <dgm:cxn modelId="{FCCD280D-3194-4C2F-B927-9859049F2645}" type="presOf" srcId="{7B70A79F-BEBE-4322-BF92-4C72CF16709F}" destId="{2AF3B7A8-BE8D-4BF8-8D6B-DAA694BCC00A}" srcOrd="0" destOrd="0" presId="urn:microsoft.com/office/officeart/2005/8/layout/hierarchy2"/>
    <dgm:cxn modelId="{A1A2BD01-B1EC-4BF9-9794-D376E806E991}" type="presOf" srcId="{18294B04-4D83-458E-8F75-FCB8012014D1}" destId="{955CF08F-336E-4DA2-B26F-2166EC6EEA34}" srcOrd="0" destOrd="0" presId="urn:microsoft.com/office/officeart/2005/8/layout/hierarchy2"/>
    <dgm:cxn modelId="{54E3C8E1-3912-42D8-BEE2-1673FB091527}" type="presOf" srcId="{591E9F58-7102-4BE4-86BE-C0A11E3CC405}" destId="{DA5FDEA9-2D52-4019-B4C2-2A357AE6D2DE}" srcOrd="0" destOrd="0" presId="urn:microsoft.com/office/officeart/2005/8/layout/hierarchy2"/>
    <dgm:cxn modelId="{4314591B-AFE3-44B4-BABE-15768656F633}" srcId="{D6782752-0403-4008-ADE3-C8E765FB2FED}" destId="{18294B04-4D83-458E-8F75-FCB8012014D1}" srcOrd="2" destOrd="0" parTransId="{F689CB2E-D36A-417B-A820-2187A2F5E6EB}" sibTransId="{109D268E-5DF9-4F4B-B573-1EE3641AD5B9}"/>
    <dgm:cxn modelId="{D23276E5-0DC3-43DD-A652-3AB520184BEE}" type="presOf" srcId="{DB783CA1-BB17-4979-BA0F-07D0C4BC921A}" destId="{ADA98EB6-5370-4AFC-B557-E10EC8012D28}" srcOrd="0" destOrd="0" presId="urn:microsoft.com/office/officeart/2005/8/layout/hierarchy2"/>
    <dgm:cxn modelId="{CD9091BF-ACBD-49B8-96A8-A13678C8CB14}" type="presOf" srcId="{2174E6E3-381D-4F56-8987-88515515F516}" destId="{D20A5CDF-C02E-4647-9532-7D0CB806167B}" srcOrd="0" destOrd="0" presId="urn:microsoft.com/office/officeart/2005/8/layout/hierarchy2"/>
    <dgm:cxn modelId="{BD0D0CDA-F285-4EEA-A6D2-BC9FDF0EFE62}" type="presOf" srcId="{4B650CD4-65AA-4A9F-A25C-BBEDF6C6C597}" destId="{419355BF-079F-4BB2-8528-425FF74DEAFF}" srcOrd="0" destOrd="0" presId="urn:microsoft.com/office/officeart/2005/8/layout/hierarchy2"/>
    <dgm:cxn modelId="{C23EB2EE-7881-4DDB-8CD6-E3A7C6815029}" type="presOf" srcId="{548F7E09-FFEB-4439-9DCA-8E492D72497E}" destId="{A9A93962-0AC4-415D-BD0C-7FC2FBFCDBCE}" srcOrd="0" destOrd="0" presId="urn:microsoft.com/office/officeart/2005/8/layout/hierarchy2"/>
    <dgm:cxn modelId="{30AF8D9D-1019-4038-91E3-A7D48E44E09D}" type="presOf" srcId="{D7422CED-F28B-4DA0-93F7-47C6DE23EE08}" destId="{5BCBE121-90E4-4C11-BED2-9F6CA4050B97}" srcOrd="1" destOrd="0" presId="urn:microsoft.com/office/officeart/2005/8/layout/hierarchy2"/>
    <dgm:cxn modelId="{1C8F391F-E7EC-4D2D-9D3B-34A6BA1335A7}" type="presOf" srcId="{F689CB2E-D36A-417B-A820-2187A2F5E6EB}" destId="{0585770A-2589-40CF-8AE1-F2B1E0AC1212}" srcOrd="0" destOrd="0" presId="urn:microsoft.com/office/officeart/2005/8/layout/hierarchy2"/>
    <dgm:cxn modelId="{5C04F9A5-9E7B-4E2A-8E67-C7DA2D4889A0}" type="presOf" srcId="{D7422CED-F28B-4DA0-93F7-47C6DE23EE08}" destId="{3BFCA03F-53B2-4BF8-8CE1-D686FA244CFB}" srcOrd="0" destOrd="0" presId="urn:microsoft.com/office/officeart/2005/8/layout/hierarchy2"/>
    <dgm:cxn modelId="{4A228981-81EE-49EC-ACE4-7968844105E2}" srcId="{D6782752-0403-4008-ADE3-C8E765FB2FED}" destId="{4B650CD4-65AA-4A9F-A25C-BBEDF6C6C597}" srcOrd="0" destOrd="0" parTransId="{D7422CED-F28B-4DA0-93F7-47C6DE23EE08}" sibTransId="{76FF2A48-0B15-4790-AF78-E2F3E4DCEFF8}"/>
    <dgm:cxn modelId="{CF9437F0-476A-44F1-8147-31801639D9FD}" srcId="{B030841B-3327-4D86-814A-100B3D764770}" destId="{DB783CA1-BB17-4979-BA0F-07D0C4BC921A}" srcOrd="2" destOrd="0" parTransId="{7CBBED07-DCFE-4E4C-9A2E-8C44681BE1DF}" sibTransId="{9A328CD5-CFB9-432C-92EF-2C256F6BBA33}"/>
    <dgm:cxn modelId="{C20222FB-01D0-4459-AC9D-A9173542E32B}" srcId="{D6782752-0403-4008-ADE3-C8E765FB2FED}" destId="{548F7E09-FFEB-4439-9DCA-8E492D72497E}" srcOrd="1" destOrd="0" parTransId="{CFAB6BCA-A70D-44D5-A41B-0A8199B504E4}" sibTransId="{AEC7ED05-6863-4556-9516-734F3B62308A}"/>
    <dgm:cxn modelId="{9066C623-B0D7-45F3-A556-77F70F645ED7}" type="presOf" srcId="{CFAB6BCA-A70D-44D5-A41B-0A8199B504E4}" destId="{169527AB-C0D7-4126-8346-19724CFD92A2}" srcOrd="1" destOrd="0" presId="urn:microsoft.com/office/officeart/2005/8/layout/hierarchy2"/>
    <dgm:cxn modelId="{700E4FEF-1990-4904-B6D2-A3C526AFA7E9}" type="presOf" srcId="{2B59087D-010E-4B39-AB5F-FD69CF5D3EC8}" destId="{18A6F03B-7ABE-4577-95ED-814C5E72B194}" srcOrd="0" destOrd="0" presId="urn:microsoft.com/office/officeart/2005/8/layout/hierarchy2"/>
    <dgm:cxn modelId="{F574758A-B279-4D9A-8F2F-F6122E88EBBB}" type="presOf" srcId="{5A4A535F-9E13-45F8-99A5-368922C3E574}" destId="{1421A768-BED7-4BCE-9398-2201CBB5EFE8}" srcOrd="0" destOrd="0" presId="urn:microsoft.com/office/officeart/2005/8/layout/hierarchy2"/>
    <dgm:cxn modelId="{4CB92895-6C28-4BE6-B167-57B7185B6647}" type="presOf" srcId="{F689CB2E-D36A-417B-A820-2187A2F5E6EB}" destId="{F181A372-F396-48A8-B4EA-A802CE71CF1B}" srcOrd="1" destOrd="0" presId="urn:microsoft.com/office/officeart/2005/8/layout/hierarchy2"/>
    <dgm:cxn modelId="{7D7B0D7F-5668-4589-A01E-DEEF812F98A1}" type="presOf" srcId="{D6782752-0403-4008-ADE3-C8E765FB2FED}" destId="{F5EA2A1A-F9C2-4084-B97C-2F8EA70FD890}" srcOrd="0" destOrd="0" presId="urn:microsoft.com/office/officeart/2005/8/layout/hierarchy2"/>
    <dgm:cxn modelId="{4A9D2FA5-41C3-400B-B8C0-33C97325858B}" type="presOf" srcId="{CFAB6BCA-A70D-44D5-A41B-0A8199B504E4}" destId="{7B70EA83-277E-4292-97D3-9AC749F04176}" srcOrd="0" destOrd="0" presId="urn:microsoft.com/office/officeart/2005/8/layout/hierarchy2"/>
    <dgm:cxn modelId="{BEAAAB2E-B452-455E-9EE6-3D560BD96F10}" type="presOf" srcId="{591E9F58-7102-4BE4-86BE-C0A11E3CC405}" destId="{12D27AD2-2E5B-4F4E-86D6-3ABC8DD59C46}" srcOrd="1" destOrd="0" presId="urn:microsoft.com/office/officeart/2005/8/layout/hierarchy2"/>
    <dgm:cxn modelId="{9617176B-867C-4C94-8941-993BDC634B67}" srcId="{B030841B-3327-4D86-814A-100B3D764770}" destId="{2174E6E3-381D-4F56-8987-88515515F516}" srcOrd="0" destOrd="0" parTransId="{57AAE388-C0BA-473B-8B1E-659450F24B40}" sibTransId="{B83849D1-40A9-4F7E-959A-56B57B25A87D}"/>
    <dgm:cxn modelId="{C60A7607-F68B-433A-BFDB-5901D6F8C4F7}" srcId="{B030841B-3327-4D86-814A-100B3D764770}" destId="{0A21E767-3F33-45DE-AAEB-B57C40A6B413}" srcOrd="1" destOrd="0" parTransId="{D187224D-2E39-46FD-A8F2-4DB790165EE6}" sibTransId="{CE30FE4D-2ECA-4F99-8832-7A844DCE0A18}"/>
    <dgm:cxn modelId="{8439321F-EF7A-41A2-8315-05BBE7F2503A}" srcId="{DB783CA1-BB17-4979-BA0F-07D0C4BC921A}" destId="{7B70A79F-BEBE-4322-BF92-4C72CF16709F}" srcOrd="0" destOrd="0" parTransId="{5A4A535F-9E13-45F8-99A5-368922C3E574}" sibTransId="{732D0ABE-1299-4A33-9FCB-4B63B777AC2A}"/>
    <dgm:cxn modelId="{FA110957-CE4E-49B3-B805-8B2201A54A45}" type="presOf" srcId="{2402ACF0-D062-457F-9252-6616F907B33C}" destId="{DB3F285E-56EC-4F51-B6BD-4974D15F7AC4}" srcOrd="0" destOrd="0" presId="urn:microsoft.com/office/officeart/2005/8/layout/hierarchy2"/>
    <dgm:cxn modelId="{8D8055ED-C85E-45AE-86D3-5B02FE06395B}" type="presOf" srcId="{5A4A535F-9E13-45F8-99A5-368922C3E574}" destId="{54F42025-3174-485A-BBB0-E27CC5689380}" srcOrd="1" destOrd="0" presId="urn:microsoft.com/office/officeart/2005/8/layout/hierarchy2"/>
    <dgm:cxn modelId="{C54D17A8-7D7D-463E-967E-58A9AF4E22D4}" srcId="{DB783CA1-BB17-4979-BA0F-07D0C4BC921A}" destId="{2402ACF0-D062-457F-9252-6616F907B33C}" srcOrd="1" destOrd="0" parTransId="{2B59087D-010E-4B39-AB5F-FD69CF5D3EC8}" sibTransId="{6E58580C-4016-4C71-B973-6B7CB184732C}"/>
    <dgm:cxn modelId="{2727AA68-1A4B-4338-8561-506ECB0948B6}" srcId="{DB783CA1-BB17-4979-BA0F-07D0C4BC921A}" destId="{D6782752-0403-4008-ADE3-C8E765FB2FED}" srcOrd="2" destOrd="0" parTransId="{591E9F58-7102-4BE4-86BE-C0A11E3CC405}" sibTransId="{C0C818E7-C7C1-4C50-9DA2-05C980CF1C9F}"/>
    <dgm:cxn modelId="{C6FC9D14-9EB5-4023-9A50-706A377B22AF}" type="presOf" srcId="{0A21E767-3F33-45DE-AAEB-B57C40A6B413}" destId="{281F2E1A-D7E1-47B4-88D5-D74BF2BFE6EA}" srcOrd="0" destOrd="0" presId="urn:microsoft.com/office/officeart/2005/8/layout/hierarchy2"/>
    <dgm:cxn modelId="{C9CDEA06-5AFF-413B-9D06-7EC00A2039BA}" type="presParOf" srcId="{84E41B1E-C705-4368-B5D9-668D4B0A9705}" destId="{074264EE-DD3A-4733-88ED-DC0A9F55983F}" srcOrd="0" destOrd="0" presId="urn:microsoft.com/office/officeart/2005/8/layout/hierarchy2"/>
    <dgm:cxn modelId="{FAC5D6AD-0E81-4CCD-8D93-7734ADB693DB}" type="presParOf" srcId="{074264EE-DD3A-4733-88ED-DC0A9F55983F}" destId="{D20A5CDF-C02E-4647-9532-7D0CB806167B}" srcOrd="0" destOrd="0" presId="urn:microsoft.com/office/officeart/2005/8/layout/hierarchy2"/>
    <dgm:cxn modelId="{AEFB2CD5-D096-4733-B3DC-083D3591A356}" type="presParOf" srcId="{074264EE-DD3A-4733-88ED-DC0A9F55983F}" destId="{EE9B2E03-E440-4B31-99E1-02701C5F798E}" srcOrd="1" destOrd="0" presId="urn:microsoft.com/office/officeart/2005/8/layout/hierarchy2"/>
    <dgm:cxn modelId="{7BA3B28A-4DFA-4557-A1CB-DA11ED9858A6}" type="presParOf" srcId="{84E41B1E-C705-4368-B5D9-668D4B0A9705}" destId="{30BE02F2-83D0-47AF-B701-44059204C7B6}" srcOrd="1" destOrd="0" presId="urn:microsoft.com/office/officeart/2005/8/layout/hierarchy2"/>
    <dgm:cxn modelId="{11ECDE96-7BF6-4C1E-806F-37DF687A4709}" type="presParOf" srcId="{30BE02F2-83D0-47AF-B701-44059204C7B6}" destId="{281F2E1A-D7E1-47B4-88D5-D74BF2BFE6EA}" srcOrd="0" destOrd="0" presId="urn:microsoft.com/office/officeart/2005/8/layout/hierarchy2"/>
    <dgm:cxn modelId="{62DF8F9D-1488-44F5-B2A9-B77D5B79828A}" type="presParOf" srcId="{30BE02F2-83D0-47AF-B701-44059204C7B6}" destId="{FF475179-BECC-4AB9-9BAA-7187F2BD50EB}" srcOrd="1" destOrd="0" presId="urn:microsoft.com/office/officeart/2005/8/layout/hierarchy2"/>
    <dgm:cxn modelId="{D89E2239-DF02-4775-BEC8-B0950112B6E9}" type="presParOf" srcId="{84E41B1E-C705-4368-B5D9-668D4B0A9705}" destId="{D506D7D0-88C1-4829-A3FA-6E1FFFC35896}" srcOrd="2" destOrd="0" presId="urn:microsoft.com/office/officeart/2005/8/layout/hierarchy2"/>
    <dgm:cxn modelId="{0750281F-B46F-4400-A610-985499680E65}" type="presParOf" srcId="{D506D7D0-88C1-4829-A3FA-6E1FFFC35896}" destId="{ADA98EB6-5370-4AFC-B557-E10EC8012D28}" srcOrd="0" destOrd="0" presId="urn:microsoft.com/office/officeart/2005/8/layout/hierarchy2"/>
    <dgm:cxn modelId="{E1C54BA3-964F-49F9-942C-8B23CC7D71AF}" type="presParOf" srcId="{D506D7D0-88C1-4829-A3FA-6E1FFFC35896}" destId="{3A8017B1-3907-4602-89D5-AAFEDDB5FD59}" srcOrd="1" destOrd="0" presId="urn:microsoft.com/office/officeart/2005/8/layout/hierarchy2"/>
    <dgm:cxn modelId="{4898D5C1-94BC-4AB0-B2D5-9FAEACD785DA}" type="presParOf" srcId="{3A8017B1-3907-4602-89D5-AAFEDDB5FD59}" destId="{1421A768-BED7-4BCE-9398-2201CBB5EFE8}" srcOrd="0" destOrd="0" presId="urn:microsoft.com/office/officeart/2005/8/layout/hierarchy2"/>
    <dgm:cxn modelId="{F3720223-5F62-40D9-A426-395C80E9B0AE}" type="presParOf" srcId="{1421A768-BED7-4BCE-9398-2201CBB5EFE8}" destId="{54F42025-3174-485A-BBB0-E27CC5689380}" srcOrd="0" destOrd="0" presId="urn:microsoft.com/office/officeart/2005/8/layout/hierarchy2"/>
    <dgm:cxn modelId="{14324A5A-EC43-4BEE-B9FE-2EC6DB1FE291}" type="presParOf" srcId="{3A8017B1-3907-4602-89D5-AAFEDDB5FD59}" destId="{2E0343C3-5692-4C65-8BD8-84389815161F}" srcOrd="1" destOrd="0" presId="urn:microsoft.com/office/officeart/2005/8/layout/hierarchy2"/>
    <dgm:cxn modelId="{D4302FCE-7488-4E51-9A02-E3BC94213470}" type="presParOf" srcId="{2E0343C3-5692-4C65-8BD8-84389815161F}" destId="{2AF3B7A8-BE8D-4BF8-8D6B-DAA694BCC00A}" srcOrd="0" destOrd="0" presId="urn:microsoft.com/office/officeart/2005/8/layout/hierarchy2"/>
    <dgm:cxn modelId="{B58B999A-D398-4759-9FCC-6D81BA9680B0}" type="presParOf" srcId="{2E0343C3-5692-4C65-8BD8-84389815161F}" destId="{2E488126-3AB3-47B3-B58E-3248913C43D0}" srcOrd="1" destOrd="0" presId="urn:microsoft.com/office/officeart/2005/8/layout/hierarchy2"/>
    <dgm:cxn modelId="{403D0291-163E-41DC-AE28-0492620FB881}" type="presParOf" srcId="{3A8017B1-3907-4602-89D5-AAFEDDB5FD59}" destId="{18A6F03B-7ABE-4577-95ED-814C5E72B194}" srcOrd="2" destOrd="0" presId="urn:microsoft.com/office/officeart/2005/8/layout/hierarchy2"/>
    <dgm:cxn modelId="{BF41BC13-F1E8-48EC-837D-86590C357847}" type="presParOf" srcId="{18A6F03B-7ABE-4577-95ED-814C5E72B194}" destId="{3640E386-5215-4223-993F-0AF4D4D11F4F}" srcOrd="0" destOrd="0" presId="urn:microsoft.com/office/officeart/2005/8/layout/hierarchy2"/>
    <dgm:cxn modelId="{8B16CCE3-C2BA-4C7D-A64E-1E6E38238926}" type="presParOf" srcId="{3A8017B1-3907-4602-89D5-AAFEDDB5FD59}" destId="{825D96C6-1949-4721-BE95-7D0D0504DEE2}" srcOrd="3" destOrd="0" presId="urn:microsoft.com/office/officeart/2005/8/layout/hierarchy2"/>
    <dgm:cxn modelId="{B9EFF27C-ACA8-443E-8654-3459C28A3DAD}" type="presParOf" srcId="{825D96C6-1949-4721-BE95-7D0D0504DEE2}" destId="{DB3F285E-56EC-4F51-B6BD-4974D15F7AC4}" srcOrd="0" destOrd="0" presId="urn:microsoft.com/office/officeart/2005/8/layout/hierarchy2"/>
    <dgm:cxn modelId="{003AEC30-8344-4881-87E3-FDAFA21D189E}" type="presParOf" srcId="{825D96C6-1949-4721-BE95-7D0D0504DEE2}" destId="{293C8B08-73A2-4E4F-B8D5-300CF4512B00}" srcOrd="1" destOrd="0" presId="urn:microsoft.com/office/officeart/2005/8/layout/hierarchy2"/>
    <dgm:cxn modelId="{E7D628DB-7A13-415F-BE1A-1965BF01A658}" type="presParOf" srcId="{3A8017B1-3907-4602-89D5-AAFEDDB5FD59}" destId="{DA5FDEA9-2D52-4019-B4C2-2A357AE6D2DE}" srcOrd="4" destOrd="0" presId="urn:microsoft.com/office/officeart/2005/8/layout/hierarchy2"/>
    <dgm:cxn modelId="{7B46BC3B-8DAD-4743-A7A7-897A3DFF9B30}" type="presParOf" srcId="{DA5FDEA9-2D52-4019-B4C2-2A357AE6D2DE}" destId="{12D27AD2-2E5B-4F4E-86D6-3ABC8DD59C46}" srcOrd="0" destOrd="0" presId="urn:microsoft.com/office/officeart/2005/8/layout/hierarchy2"/>
    <dgm:cxn modelId="{64004281-2279-4332-B68E-CE5912A887B1}" type="presParOf" srcId="{3A8017B1-3907-4602-89D5-AAFEDDB5FD59}" destId="{C4F358F4-4B25-4E12-A6DF-C17F505D7204}" srcOrd="5" destOrd="0" presId="urn:microsoft.com/office/officeart/2005/8/layout/hierarchy2"/>
    <dgm:cxn modelId="{70E11596-84E2-4DB8-BF5C-E0D90525498A}" type="presParOf" srcId="{C4F358F4-4B25-4E12-A6DF-C17F505D7204}" destId="{F5EA2A1A-F9C2-4084-B97C-2F8EA70FD890}" srcOrd="0" destOrd="0" presId="urn:microsoft.com/office/officeart/2005/8/layout/hierarchy2"/>
    <dgm:cxn modelId="{95CAF342-9CC7-410E-84BE-F0560F0EDC9C}" type="presParOf" srcId="{C4F358F4-4B25-4E12-A6DF-C17F505D7204}" destId="{D0494EF9-C9CE-4316-91BD-C624C0917FD4}" srcOrd="1" destOrd="0" presId="urn:microsoft.com/office/officeart/2005/8/layout/hierarchy2"/>
    <dgm:cxn modelId="{C91808D5-BD79-4E22-8EE7-864AB5C52E6D}" type="presParOf" srcId="{D0494EF9-C9CE-4316-91BD-C624C0917FD4}" destId="{3BFCA03F-53B2-4BF8-8CE1-D686FA244CFB}" srcOrd="0" destOrd="0" presId="urn:microsoft.com/office/officeart/2005/8/layout/hierarchy2"/>
    <dgm:cxn modelId="{BE04501F-E4AB-4CF4-99CA-FE2A61D4EC42}" type="presParOf" srcId="{3BFCA03F-53B2-4BF8-8CE1-D686FA244CFB}" destId="{5BCBE121-90E4-4C11-BED2-9F6CA4050B97}" srcOrd="0" destOrd="0" presId="urn:microsoft.com/office/officeart/2005/8/layout/hierarchy2"/>
    <dgm:cxn modelId="{02D85773-739D-442C-A312-BA507604E273}" type="presParOf" srcId="{D0494EF9-C9CE-4316-91BD-C624C0917FD4}" destId="{FB58E610-D6FA-4FEA-BCBB-8A2534D905A7}" srcOrd="1" destOrd="0" presId="urn:microsoft.com/office/officeart/2005/8/layout/hierarchy2"/>
    <dgm:cxn modelId="{63587FF8-177C-4719-B9FF-FA9EB91FC900}" type="presParOf" srcId="{FB58E610-D6FA-4FEA-BCBB-8A2534D905A7}" destId="{419355BF-079F-4BB2-8528-425FF74DEAFF}" srcOrd="0" destOrd="0" presId="urn:microsoft.com/office/officeart/2005/8/layout/hierarchy2"/>
    <dgm:cxn modelId="{0C3481A1-417C-40DF-8BA7-E9A298EF595A}" type="presParOf" srcId="{FB58E610-D6FA-4FEA-BCBB-8A2534D905A7}" destId="{CFEA7296-D43D-46AD-B651-1267962CFFC0}" srcOrd="1" destOrd="0" presId="urn:microsoft.com/office/officeart/2005/8/layout/hierarchy2"/>
    <dgm:cxn modelId="{D47723D6-A452-46F7-87D9-739FB33F43A5}" type="presParOf" srcId="{D0494EF9-C9CE-4316-91BD-C624C0917FD4}" destId="{7B70EA83-277E-4292-97D3-9AC749F04176}" srcOrd="2" destOrd="0" presId="urn:microsoft.com/office/officeart/2005/8/layout/hierarchy2"/>
    <dgm:cxn modelId="{2350F8C2-53B2-40FA-9EE7-7E7F9CBEAF2F}" type="presParOf" srcId="{7B70EA83-277E-4292-97D3-9AC749F04176}" destId="{169527AB-C0D7-4126-8346-19724CFD92A2}" srcOrd="0" destOrd="0" presId="urn:microsoft.com/office/officeart/2005/8/layout/hierarchy2"/>
    <dgm:cxn modelId="{31C86A4A-B811-4DA6-B874-484FD84E2133}" type="presParOf" srcId="{D0494EF9-C9CE-4316-91BD-C624C0917FD4}" destId="{9B3D6763-E5F9-46A0-B0E4-5687459A6E8A}" srcOrd="3" destOrd="0" presId="urn:microsoft.com/office/officeart/2005/8/layout/hierarchy2"/>
    <dgm:cxn modelId="{9FDEE98A-A607-48C4-9EE8-4047CE673AFC}" type="presParOf" srcId="{9B3D6763-E5F9-46A0-B0E4-5687459A6E8A}" destId="{A9A93962-0AC4-415D-BD0C-7FC2FBFCDBCE}" srcOrd="0" destOrd="0" presId="urn:microsoft.com/office/officeart/2005/8/layout/hierarchy2"/>
    <dgm:cxn modelId="{92BC3D15-7562-4FA2-B365-BC044A130A9F}" type="presParOf" srcId="{9B3D6763-E5F9-46A0-B0E4-5687459A6E8A}" destId="{4428DCF0-AA54-428B-B9E5-0C3FB70512C3}" srcOrd="1" destOrd="0" presId="urn:microsoft.com/office/officeart/2005/8/layout/hierarchy2"/>
    <dgm:cxn modelId="{1EEE7271-5DB9-46D8-923C-93E9ECB5E8E6}" type="presParOf" srcId="{D0494EF9-C9CE-4316-91BD-C624C0917FD4}" destId="{0585770A-2589-40CF-8AE1-F2B1E0AC1212}" srcOrd="4" destOrd="0" presId="urn:microsoft.com/office/officeart/2005/8/layout/hierarchy2"/>
    <dgm:cxn modelId="{7F601E94-0191-4753-80BF-68AA24B3BD6B}" type="presParOf" srcId="{0585770A-2589-40CF-8AE1-F2B1E0AC1212}" destId="{F181A372-F396-48A8-B4EA-A802CE71CF1B}" srcOrd="0" destOrd="0" presId="urn:microsoft.com/office/officeart/2005/8/layout/hierarchy2"/>
    <dgm:cxn modelId="{EECFA9B0-FED7-4DC8-8B1D-060A5CB8573C}" type="presParOf" srcId="{D0494EF9-C9CE-4316-91BD-C624C0917FD4}" destId="{D1F96899-491B-4779-A185-C70252381A30}" srcOrd="5" destOrd="0" presId="urn:microsoft.com/office/officeart/2005/8/layout/hierarchy2"/>
    <dgm:cxn modelId="{B2FF8379-4101-4CCD-8D42-409963027E34}" type="presParOf" srcId="{D1F96899-491B-4779-A185-C70252381A30}" destId="{955CF08F-336E-4DA2-B26F-2166EC6EEA34}" srcOrd="0" destOrd="0" presId="urn:microsoft.com/office/officeart/2005/8/layout/hierarchy2"/>
    <dgm:cxn modelId="{03C88B61-385F-48CA-92EE-1E716437A4F3}" type="presParOf" srcId="{D1F96899-491B-4779-A185-C70252381A30}" destId="{78C198E4-D8A0-43F9-B1C4-1EF9305E2CE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A5CDF-C02E-4647-9532-7D0CB806167B}">
      <dsp:nvSpPr>
        <dsp:cNvPr id="0" name=""/>
        <dsp:cNvSpPr/>
      </dsp:nvSpPr>
      <dsp:spPr>
        <a:xfrm>
          <a:off x="793104" y="1632"/>
          <a:ext cx="1988892" cy="994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Megafon</a:t>
          </a:r>
          <a:endParaRPr lang="ru-RU" sz="3300" kern="1200" dirty="0" smtClean="0"/>
        </a:p>
      </dsp:txBody>
      <dsp:txXfrm>
        <a:off x="822230" y="30758"/>
        <a:ext cx="1930640" cy="936194"/>
      </dsp:txXfrm>
    </dsp:sp>
    <dsp:sp modelId="{281F2E1A-D7E1-47B4-88D5-D74BF2BFE6EA}">
      <dsp:nvSpPr>
        <dsp:cNvPr id="0" name=""/>
        <dsp:cNvSpPr/>
      </dsp:nvSpPr>
      <dsp:spPr>
        <a:xfrm>
          <a:off x="793104" y="1145245"/>
          <a:ext cx="1988892" cy="994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Skeleton</a:t>
          </a:r>
          <a:endParaRPr lang="ru-RU" sz="3300" kern="1200" dirty="0" smtClean="0"/>
        </a:p>
      </dsp:txBody>
      <dsp:txXfrm>
        <a:off x="822230" y="1174371"/>
        <a:ext cx="1930640" cy="936194"/>
      </dsp:txXfrm>
    </dsp:sp>
    <dsp:sp modelId="{ADA98EB6-5370-4AFC-B557-E10EC8012D28}">
      <dsp:nvSpPr>
        <dsp:cNvPr id="0" name=""/>
        <dsp:cNvSpPr/>
      </dsp:nvSpPr>
      <dsp:spPr>
        <a:xfrm>
          <a:off x="793104" y="2288858"/>
          <a:ext cx="1988892" cy="994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Camera</a:t>
          </a:r>
          <a:endParaRPr lang="ru-RU" sz="3300" kern="1200" dirty="0" smtClean="0"/>
        </a:p>
      </dsp:txBody>
      <dsp:txXfrm>
        <a:off x="822230" y="2317984"/>
        <a:ext cx="1930640" cy="936194"/>
      </dsp:txXfrm>
    </dsp:sp>
    <dsp:sp modelId="{1421A768-BED7-4BCE-9398-2201CBB5EFE8}">
      <dsp:nvSpPr>
        <dsp:cNvPr id="0" name=""/>
        <dsp:cNvSpPr/>
      </dsp:nvSpPr>
      <dsp:spPr>
        <a:xfrm rot="18289469">
          <a:off x="2483219" y="2198212"/>
          <a:ext cx="13931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93112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144947" y="2179447"/>
        <a:ext cx="69655" cy="69655"/>
      </dsp:txXfrm>
    </dsp:sp>
    <dsp:sp modelId="{2AF3B7A8-BE8D-4BF8-8D6B-DAA694BCC00A}">
      <dsp:nvSpPr>
        <dsp:cNvPr id="0" name=""/>
        <dsp:cNvSpPr/>
      </dsp:nvSpPr>
      <dsp:spPr>
        <a:xfrm>
          <a:off x="3577553" y="1145245"/>
          <a:ext cx="1988892" cy="994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Spike</a:t>
          </a:r>
          <a:endParaRPr lang="ru-RU" sz="3300" kern="1200" dirty="0" smtClean="0"/>
        </a:p>
      </dsp:txBody>
      <dsp:txXfrm>
        <a:off x="3606679" y="1174371"/>
        <a:ext cx="1930640" cy="936194"/>
      </dsp:txXfrm>
    </dsp:sp>
    <dsp:sp modelId="{18A6F03B-7ABE-4577-95ED-814C5E72B194}">
      <dsp:nvSpPr>
        <dsp:cNvPr id="0" name=""/>
        <dsp:cNvSpPr/>
      </dsp:nvSpPr>
      <dsp:spPr>
        <a:xfrm>
          <a:off x="2781997" y="2770019"/>
          <a:ext cx="795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5556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159886" y="2766192"/>
        <a:ext cx="39777" cy="39777"/>
      </dsp:txXfrm>
    </dsp:sp>
    <dsp:sp modelId="{DB3F285E-56EC-4F51-B6BD-4974D15F7AC4}">
      <dsp:nvSpPr>
        <dsp:cNvPr id="0" name=""/>
        <dsp:cNvSpPr/>
      </dsp:nvSpPr>
      <dsp:spPr>
        <a:xfrm>
          <a:off x="3577553" y="2288858"/>
          <a:ext cx="1988892" cy="994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Tile   </a:t>
          </a:r>
          <a:endParaRPr lang="ru-RU" sz="3300" kern="1200" dirty="0" smtClean="0"/>
        </a:p>
      </dsp:txBody>
      <dsp:txXfrm>
        <a:off x="3606679" y="2317984"/>
        <a:ext cx="1930640" cy="936194"/>
      </dsp:txXfrm>
    </dsp:sp>
    <dsp:sp modelId="{DA5FDEA9-2D52-4019-B4C2-2A357AE6D2DE}">
      <dsp:nvSpPr>
        <dsp:cNvPr id="0" name=""/>
        <dsp:cNvSpPr/>
      </dsp:nvSpPr>
      <dsp:spPr>
        <a:xfrm rot="3310531">
          <a:off x="2483219" y="3341825"/>
          <a:ext cx="13931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93112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144947" y="3323060"/>
        <a:ext cx="69655" cy="69655"/>
      </dsp:txXfrm>
    </dsp:sp>
    <dsp:sp modelId="{F5EA2A1A-F9C2-4084-B97C-2F8EA70FD890}">
      <dsp:nvSpPr>
        <dsp:cNvPr id="0" name=""/>
        <dsp:cNvSpPr/>
      </dsp:nvSpPr>
      <dsp:spPr>
        <a:xfrm>
          <a:off x="3577553" y="3432471"/>
          <a:ext cx="1988892" cy="994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Player</a:t>
          </a:r>
          <a:endParaRPr lang="ru-RU" sz="3300" kern="1200" dirty="0" smtClean="0"/>
        </a:p>
      </dsp:txBody>
      <dsp:txXfrm>
        <a:off x="3606679" y="3461597"/>
        <a:ext cx="1930640" cy="936194"/>
      </dsp:txXfrm>
    </dsp:sp>
    <dsp:sp modelId="{3BFCA03F-53B2-4BF8-8CE1-D686FA244CFB}">
      <dsp:nvSpPr>
        <dsp:cNvPr id="0" name=""/>
        <dsp:cNvSpPr/>
      </dsp:nvSpPr>
      <dsp:spPr>
        <a:xfrm rot="18289469">
          <a:off x="5267668" y="3341825"/>
          <a:ext cx="13931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9311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29396" y="3323060"/>
        <a:ext cx="69655" cy="69655"/>
      </dsp:txXfrm>
    </dsp:sp>
    <dsp:sp modelId="{419355BF-079F-4BB2-8528-425FF74DEAFF}">
      <dsp:nvSpPr>
        <dsp:cNvPr id="0" name=""/>
        <dsp:cNvSpPr/>
      </dsp:nvSpPr>
      <dsp:spPr>
        <a:xfrm>
          <a:off x="6362002" y="2288858"/>
          <a:ext cx="1988892" cy="994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Life</a:t>
          </a:r>
          <a:endParaRPr lang="ru-RU" sz="3300" kern="1200" dirty="0"/>
        </a:p>
      </dsp:txBody>
      <dsp:txXfrm>
        <a:off x="6391128" y="2317984"/>
        <a:ext cx="1930640" cy="936194"/>
      </dsp:txXfrm>
    </dsp:sp>
    <dsp:sp modelId="{7B70EA83-277E-4292-97D3-9AC749F04176}">
      <dsp:nvSpPr>
        <dsp:cNvPr id="0" name=""/>
        <dsp:cNvSpPr/>
      </dsp:nvSpPr>
      <dsp:spPr>
        <a:xfrm>
          <a:off x="5566446" y="3913632"/>
          <a:ext cx="795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5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44335" y="3909805"/>
        <a:ext cx="39777" cy="39777"/>
      </dsp:txXfrm>
    </dsp:sp>
    <dsp:sp modelId="{A9A93962-0AC4-415D-BD0C-7FC2FBFCDBCE}">
      <dsp:nvSpPr>
        <dsp:cNvPr id="0" name=""/>
        <dsp:cNvSpPr/>
      </dsp:nvSpPr>
      <dsp:spPr>
        <a:xfrm>
          <a:off x="6362002" y="3432471"/>
          <a:ext cx="1988892" cy="994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Bullet</a:t>
          </a:r>
          <a:endParaRPr lang="ru-RU" sz="3300" kern="1200" dirty="0"/>
        </a:p>
      </dsp:txBody>
      <dsp:txXfrm>
        <a:off x="6391128" y="3461597"/>
        <a:ext cx="1930640" cy="936194"/>
      </dsp:txXfrm>
    </dsp:sp>
    <dsp:sp modelId="{0585770A-2589-40CF-8AE1-F2B1E0AC1212}">
      <dsp:nvSpPr>
        <dsp:cNvPr id="0" name=""/>
        <dsp:cNvSpPr/>
      </dsp:nvSpPr>
      <dsp:spPr>
        <a:xfrm rot="3310531">
          <a:off x="5267668" y="4485438"/>
          <a:ext cx="13931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9311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29396" y="4466673"/>
        <a:ext cx="69655" cy="69655"/>
      </dsp:txXfrm>
    </dsp:sp>
    <dsp:sp modelId="{955CF08F-336E-4DA2-B26F-2166EC6EEA34}">
      <dsp:nvSpPr>
        <dsp:cNvPr id="0" name=""/>
        <dsp:cNvSpPr/>
      </dsp:nvSpPr>
      <dsp:spPr>
        <a:xfrm>
          <a:off x="6362002" y="4576084"/>
          <a:ext cx="1988892" cy="994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Score</a:t>
          </a:r>
        </a:p>
      </dsp:txBody>
      <dsp:txXfrm>
        <a:off x="6391128" y="4605210"/>
        <a:ext cx="1930640" cy="936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85728"/>
            <a:ext cx="4392488" cy="1828800"/>
          </a:xfrm>
        </p:spPr>
        <p:txBody>
          <a:bodyPr>
            <a:noAutofit/>
          </a:bodyPr>
          <a:lstStyle/>
          <a:p>
            <a:r>
              <a:rPr lang="ru-RU" sz="6000" dirty="0" smtClean="0"/>
              <a:t>Проект по </a:t>
            </a:r>
            <a:r>
              <a:rPr lang="en-US" sz="6000" dirty="0" smtClean="0"/>
              <a:t>Pygame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3789040"/>
            <a:ext cx="3672408" cy="2304256"/>
          </a:xfrm>
        </p:spPr>
        <p:txBody>
          <a:bodyPr>
            <a:normAutofit fontScale="92500" lnSpcReduction="10000"/>
          </a:bodyPr>
          <a:lstStyle/>
          <a:p>
            <a:r>
              <a:rPr lang="ru-RU" sz="3000" dirty="0" smtClean="0">
                <a:solidFill>
                  <a:schemeClr val="tx1"/>
                </a:solidFill>
              </a:rPr>
              <a:t>Подготовил</a:t>
            </a:r>
            <a:r>
              <a:rPr lang="ru-RU" sz="3000" dirty="0">
                <a:solidFill>
                  <a:schemeClr val="tx1"/>
                </a:solidFill>
              </a:rPr>
              <a:t>и</a:t>
            </a:r>
            <a:endParaRPr lang="ru-RU" sz="3000" dirty="0" smtClean="0">
              <a:solidFill>
                <a:schemeClr val="tx1"/>
              </a:solidFill>
            </a:endParaRPr>
          </a:p>
          <a:p>
            <a:r>
              <a:rPr lang="ru-RU" sz="3000" dirty="0" smtClean="0">
                <a:solidFill>
                  <a:schemeClr val="tx1"/>
                </a:solidFill>
              </a:rPr>
              <a:t>Ученики </a:t>
            </a:r>
            <a:r>
              <a:rPr lang="ru-RU" sz="3000" dirty="0" smtClean="0">
                <a:solidFill>
                  <a:schemeClr val="tx1"/>
                </a:solidFill>
              </a:rPr>
              <a:t>9 ИМ </a:t>
            </a:r>
            <a:r>
              <a:rPr lang="ru-RU" sz="3000" dirty="0" smtClean="0">
                <a:solidFill>
                  <a:schemeClr val="tx1"/>
                </a:solidFill>
              </a:rPr>
              <a:t>класса</a:t>
            </a:r>
            <a:r>
              <a:rPr lang="en-US" sz="3000" dirty="0" smtClean="0">
                <a:solidFill>
                  <a:schemeClr val="tx1"/>
                </a:solidFill>
              </a:rPr>
              <a:t>:</a:t>
            </a:r>
            <a:endParaRPr lang="ru-RU" sz="3000" dirty="0" smtClean="0">
              <a:solidFill>
                <a:schemeClr val="tx1"/>
              </a:solidFill>
            </a:endParaRPr>
          </a:p>
          <a:p>
            <a:r>
              <a:rPr lang="ru-RU" sz="3000" dirty="0" smtClean="0">
                <a:solidFill>
                  <a:schemeClr val="tx1"/>
                </a:solidFill>
              </a:rPr>
              <a:t>Медведев Марат и Родионов Егор</a:t>
            </a:r>
            <a:endParaRPr lang="ru-RU" sz="30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118074" cy="144016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H="1">
            <a:off x="-108519" y="-29773"/>
            <a:ext cx="10852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936104"/>
          </a:xfrm>
        </p:spPr>
        <p:txBody>
          <a:bodyPr>
            <a:normAutofit fontScale="90000"/>
          </a:bodyPr>
          <a:lstStyle/>
          <a:p>
            <a:r>
              <a:rPr lang="ru-RU" sz="7200" dirty="0" smtClean="0"/>
              <a:t>Цели и задачи</a:t>
            </a:r>
            <a:r>
              <a:rPr lang="en-US" sz="7200" dirty="0" smtClean="0"/>
              <a:t>:</a:t>
            </a:r>
            <a:endParaRPr lang="ru-RU" sz="7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57400"/>
            <a:ext cx="8208912" cy="5400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6500" dirty="0" smtClean="0"/>
              <a:t>Цель </a:t>
            </a:r>
            <a:r>
              <a:rPr lang="ru-RU" sz="6500" dirty="0" smtClean="0"/>
              <a:t>работы</a:t>
            </a:r>
            <a:r>
              <a:rPr lang="en-US" sz="6500" dirty="0" smtClean="0"/>
              <a:t>:</a:t>
            </a:r>
            <a:endParaRPr lang="ru-RU" sz="6500" dirty="0" smtClean="0"/>
          </a:p>
          <a:p>
            <a:r>
              <a:rPr lang="ru-RU" sz="5900" dirty="0" smtClean="0"/>
              <a:t>разработать игру</a:t>
            </a:r>
            <a:r>
              <a:rPr lang="en-US" sz="5900" dirty="0" smtClean="0"/>
              <a:t> </a:t>
            </a:r>
            <a:r>
              <a:rPr lang="ru-RU" sz="5900" dirty="0" smtClean="0"/>
              <a:t>позволяющую игрокам развивать скорость принятия решения</a:t>
            </a:r>
            <a:r>
              <a:rPr lang="en-US" sz="5900" dirty="0" smtClean="0"/>
              <a:t>,</a:t>
            </a:r>
            <a:r>
              <a:rPr lang="ru-RU" sz="5900" dirty="0" smtClean="0"/>
              <a:t>быстроту реакции</a:t>
            </a:r>
            <a:endParaRPr lang="en-US" sz="5900" dirty="0" smtClean="0"/>
          </a:p>
          <a:p>
            <a:pPr marL="68580" indent="0">
              <a:buNone/>
            </a:pPr>
            <a:r>
              <a:rPr lang="ru-RU" sz="6500" dirty="0" smtClean="0"/>
              <a:t>Задачи</a:t>
            </a:r>
            <a:r>
              <a:rPr lang="en-US" sz="6500" dirty="0" smtClean="0"/>
              <a:t>:</a:t>
            </a:r>
            <a:endParaRPr lang="en-US" sz="6500" dirty="0" smtClean="0"/>
          </a:p>
          <a:p>
            <a:r>
              <a:rPr lang="ru-RU" sz="5800" dirty="0" smtClean="0"/>
              <a:t>Проанализировать поставленную задачу</a:t>
            </a:r>
          </a:p>
          <a:p>
            <a:r>
              <a:rPr lang="ru-RU" sz="5800" dirty="0" smtClean="0"/>
              <a:t>Определить основные функции игры</a:t>
            </a:r>
          </a:p>
          <a:p>
            <a:r>
              <a:rPr lang="ru-RU" sz="5800" dirty="0" smtClean="0"/>
              <a:t>Разработать  алгоритмы для реализации функции использованные в игре </a:t>
            </a:r>
          </a:p>
          <a:p>
            <a:r>
              <a:rPr lang="ru-RU" sz="5800" dirty="0" smtClean="0"/>
              <a:t>Написать программу на языке</a:t>
            </a:r>
            <a:r>
              <a:rPr lang="en-US" sz="5800" dirty="0" smtClean="0"/>
              <a:t> Python</a:t>
            </a:r>
          </a:p>
          <a:p>
            <a:r>
              <a:rPr lang="ru-RU" sz="5800" dirty="0" smtClean="0"/>
              <a:t>Написать пояснительную записку и подготовиться к защите проекта</a:t>
            </a:r>
          </a:p>
          <a:p>
            <a:endParaRPr lang="ru-RU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312776" cy="792088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Актуальность</a:t>
            </a:r>
            <a:r>
              <a:rPr lang="en-US" sz="6000" dirty="0" smtClean="0"/>
              <a:t>: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4896544"/>
          </a:xfrm>
        </p:spPr>
        <p:txBody>
          <a:bodyPr>
            <a:normAutofit/>
          </a:bodyPr>
          <a:lstStyle/>
          <a:p>
            <a:r>
              <a:rPr lang="ru-RU" sz="3200" dirty="0"/>
              <a:t>Данная игра создана для проведения свободного досуга людей всех возрастов. Также эта игра развивает реакцию и моторику человека. Ещё  одним плюсом игры является, что игра не требует от пользователя высокой мощности компьютера. </a:t>
            </a:r>
          </a:p>
          <a:p>
            <a:pPr marL="6858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992888" cy="720080"/>
          </a:xfrm>
        </p:spPr>
        <p:txBody>
          <a:bodyPr>
            <a:normAutofit/>
          </a:bodyPr>
          <a:lstStyle/>
          <a:p>
            <a:r>
              <a:rPr lang="ru-RU" dirty="0" smtClean="0"/>
              <a:t>Этапы работы над </a:t>
            </a:r>
            <a:r>
              <a:rPr lang="ru-RU" dirty="0" smtClean="0"/>
              <a:t>проектом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5112568"/>
          </a:xfrm>
        </p:spPr>
        <p:txBody>
          <a:bodyPr>
            <a:noAutofit/>
          </a:bodyPr>
          <a:lstStyle/>
          <a:p>
            <a:pPr lvl="0"/>
            <a:r>
              <a:rPr lang="ru-RU" dirty="0"/>
              <a:t>Проработка основной структуры программы</a:t>
            </a:r>
          </a:p>
          <a:p>
            <a:pPr lvl="0"/>
            <a:r>
              <a:rPr lang="ru-RU" dirty="0"/>
              <a:t>Прорисовка дизайна(</a:t>
            </a:r>
            <a:r>
              <a:rPr lang="ru-RU" dirty="0" err="1"/>
              <a:t>анимации,заставки</a:t>
            </a:r>
            <a:r>
              <a:rPr lang="ru-RU" dirty="0"/>
              <a:t> и т.д. Вручную)</a:t>
            </a:r>
          </a:p>
          <a:p>
            <a:pPr lvl="0"/>
            <a:r>
              <a:rPr lang="ru-RU" dirty="0"/>
              <a:t>Написание </a:t>
            </a:r>
            <a:r>
              <a:rPr lang="ru-RU" dirty="0" err="1"/>
              <a:t>кода,который</a:t>
            </a:r>
            <a:r>
              <a:rPr lang="ru-RU" dirty="0"/>
              <a:t> связывает графическое оформление и игровой цикл </a:t>
            </a:r>
          </a:p>
          <a:p>
            <a:pPr lvl="0"/>
            <a:r>
              <a:rPr lang="ru-RU" dirty="0"/>
              <a:t>Написание классов</a:t>
            </a:r>
          </a:p>
          <a:p>
            <a:pPr lvl="0"/>
            <a:r>
              <a:rPr lang="ru-RU" dirty="0"/>
              <a:t>Связка всех компонентов программы</a:t>
            </a:r>
          </a:p>
          <a:p>
            <a:pPr lvl="0"/>
            <a:r>
              <a:rPr lang="ru-RU" dirty="0"/>
              <a:t>Тестирование программы</a:t>
            </a:r>
          </a:p>
          <a:p>
            <a:pPr lvl="0"/>
            <a:r>
              <a:rPr lang="ru-RU" dirty="0"/>
              <a:t>Создание пояснительной записи к проекту</a:t>
            </a:r>
          </a:p>
          <a:p>
            <a:pPr lvl="0"/>
            <a:r>
              <a:rPr lang="ru-RU" dirty="0"/>
              <a:t>Создание презентации к проекту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27664"/>
            <a:ext cx="8208912" cy="1143000"/>
          </a:xfrm>
        </p:spPr>
        <p:txBody>
          <a:bodyPr>
            <a:noAutofit/>
          </a:bodyPr>
          <a:lstStyle/>
          <a:p>
            <a:r>
              <a:rPr lang="ru-RU" sz="4400" dirty="0" smtClean="0"/>
              <a:t>Использованные технологии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Объектно-ориентированное программирование</a:t>
            </a:r>
          </a:p>
          <a:p>
            <a:r>
              <a:rPr lang="ru-RU" sz="3200" dirty="0" smtClean="0"/>
              <a:t>Работа с сетевыми репозиториями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027664"/>
            <a:ext cx="8064896" cy="601136"/>
          </a:xfrm>
        </p:spPr>
        <p:txBody>
          <a:bodyPr>
            <a:noAutofit/>
          </a:bodyPr>
          <a:lstStyle/>
          <a:p>
            <a:r>
              <a:rPr lang="ru-RU" sz="5400" dirty="0" smtClean="0"/>
              <a:t>Описание проекта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896544"/>
          </a:xfrm>
        </p:spPr>
        <p:txBody>
          <a:bodyPr/>
          <a:lstStyle/>
          <a:p>
            <a:pPr marL="68580" indent="0">
              <a:buNone/>
            </a:pPr>
            <a:r>
              <a:rPr lang="ru-RU" sz="3200" dirty="0" smtClean="0"/>
              <a:t>Проект </a:t>
            </a:r>
            <a:r>
              <a:rPr lang="ru-RU" sz="3200" dirty="0"/>
              <a:t>реализован на языке </a:t>
            </a:r>
            <a:r>
              <a:rPr lang="en-US" sz="3200" dirty="0"/>
              <a:t>python</a:t>
            </a:r>
            <a:r>
              <a:rPr lang="ru-RU" sz="3200" dirty="0"/>
              <a:t> 3.7, </a:t>
            </a:r>
            <a:r>
              <a:rPr lang="en-US" sz="3200" dirty="0"/>
              <a:t>c</a:t>
            </a:r>
            <a:r>
              <a:rPr lang="ru-RU" sz="3200" dirty="0"/>
              <a:t> использованием  </a:t>
            </a:r>
            <a:r>
              <a:rPr lang="ru-RU" sz="3200" dirty="0" smtClean="0"/>
              <a:t>библиотек</a:t>
            </a:r>
            <a:r>
              <a:rPr lang="en-US" sz="3200" dirty="0" smtClean="0"/>
              <a:t>:</a:t>
            </a:r>
            <a:endParaRPr lang="ru-RU" sz="3200" dirty="0"/>
          </a:p>
          <a:p>
            <a:pPr lvl="0"/>
            <a:r>
              <a:rPr lang="en-US" sz="3200" dirty="0"/>
              <a:t>pygame</a:t>
            </a:r>
            <a:endParaRPr lang="ru-RU" sz="3200" dirty="0"/>
          </a:p>
          <a:p>
            <a:pPr lvl="0"/>
            <a:r>
              <a:rPr lang="en-US" sz="3200" dirty="0"/>
              <a:t>pyganim</a:t>
            </a:r>
            <a:r>
              <a:rPr lang="ru-RU" sz="3200" dirty="0"/>
              <a:t>(анимация)</a:t>
            </a:r>
          </a:p>
          <a:p>
            <a:pPr lvl="0"/>
            <a:r>
              <a:rPr lang="en-US" sz="3200" dirty="0"/>
              <a:t>sys</a:t>
            </a:r>
            <a:endParaRPr lang="ru-RU" sz="3200" dirty="0"/>
          </a:p>
          <a:p>
            <a:pPr lvl="0"/>
            <a:r>
              <a:rPr lang="en-US" sz="3200" dirty="0"/>
              <a:t>random</a:t>
            </a:r>
            <a:endParaRPr lang="ru-RU" sz="3200" dirty="0"/>
          </a:p>
          <a:p>
            <a:pPr lvl="0"/>
            <a:r>
              <a:rPr lang="en-US" sz="3200" dirty="0"/>
              <a:t>time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42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08912" cy="5832648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ru-RU" sz="3000" dirty="0"/>
              <a:t>В процессе работы над программой был разработаны классы и функции: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 err="1"/>
              <a:t>load_image</a:t>
            </a:r>
            <a:r>
              <a:rPr lang="ru-RU" dirty="0"/>
              <a:t> - функция, обеспечивающая открытия изображения.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функция </a:t>
            </a:r>
            <a:r>
              <a:rPr lang="ru-RU" dirty="0" err="1"/>
              <a:t>terminate</a:t>
            </a:r>
            <a:r>
              <a:rPr lang="ru-RU" dirty="0"/>
              <a:t> - </a:t>
            </a:r>
            <a:r>
              <a:rPr lang="ru-RU" dirty="0" err="1"/>
              <a:t>формирует,конец</a:t>
            </a:r>
            <a:r>
              <a:rPr lang="ru-RU" dirty="0"/>
              <a:t> игры.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функция </a:t>
            </a:r>
            <a:r>
              <a:rPr lang="ru-RU" dirty="0" err="1"/>
              <a:t>start_screen</a:t>
            </a:r>
            <a:r>
              <a:rPr lang="ru-RU" dirty="0"/>
              <a:t> - отвечает за начальный экран.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функция </a:t>
            </a:r>
            <a:r>
              <a:rPr lang="ru-RU" dirty="0" err="1"/>
              <a:t>load_level</a:t>
            </a:r>
            <a:r>
              <a:rPr lang="ru-RU" dirty="0"/>
              <a:t> - загрузка уровня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функция </a:t>
            </a:r>
            <a:r>
              <a:rPr lang="ru-RU" dirty="0" err="1"/>
              <a:t>generate_level</a:t>
            </a:r>
            <a:r>
              <a:rPr lang="ru-RU" dirty="0"/>
              <a:t> - генерация уровня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ru-RU" dirty="0" err="1"/>
              <a:t>Camera</a:t>
            </a:r>
            <a:r>
              <a:rPr lang="ru-RU" dirty="0"/>
              <a:t> - камера игры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ru-RU" dirty="0" err="1"/>
              <a:t>Player</a:t>
            </a:r>
            <a:r>
              <a:rPr lang="ru-RU" dirty="0"/>
              <a:t> - обеспечивает все действия с основным игроком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ru-RU" dirty="0" err="1"/>
              <a:t>Bullet</a:t>
            </a:r>
            <a:r>
              <a:rPr lang="ru-RU" dirty="0"/>
              <a:t> - отвечает за движение пули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ru-RU" dirty="0" err="1"/>
              <a:t>Life</a:t>
            </a:r>
            <a:r>
              <a:rPr lang="ru-RU" dirty="0"/>
              <a:t> - кол - во жизни игрока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ru-RU" dirty="0" err="1"/>
              <a:t>Spike</a:t>
            </a:r>
            <a:r>
              <a:rPr lang="ru-RU" dirty="0"/>
              <a:t> - отвечает за работу объекта игры - шипы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ru-RU" dirty="0" err="1"/>
              <a:t>Tile</a:t>
            </a:r>
            <a:r>
              <a:rPr lang="ru-RU" dirty="0"/>
              <a:t> - формирует карту уровней из картинок (блоков)</a:t>
            </a:r>
          </a:p>
          <a:p>
            <a:pPr marL="525780" lvl="0" indent="-457200"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ru-RU" dirty="0" err="1"/>
              <a:t>Megafon</a:t>
            </a:r>
            <a:r>
              <a:rPr lang="ru-RU" dirty="0"/>
              <a:t> - контролирует музыку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97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21591"/>
            <a:ext cx="9408016" cy="10023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Структура</a:t>
            </a:r>
            <a:r>
              <a:rPr lang="en-US" sz="4800" dirty="0" smtClean="0"/>
              <a:t>:</a:t>
            </a:r>
            <a:endParaRPr lang="ru-RU" sz="4800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253009"/>
              </p:ext>
            </p:extLst>
          </p:nvPr>
        </p:nvGraphicFramePr>
        <p:xfrm>
          <a:off x="26211" y="908720"/>
          <a:ext cx="9144000" cy="55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027664"/>
            <a:ext cx="7384666" cy="601136"/>
          </a:xfrm>
        </p:spPr>
        <p:txBody>
          <a:bodyPr>
            <a:normAutofit fontScale="90000"/>
          </a:bodyPr>
          <a:lstStyle/>
          <a:p>
            <a:r>
              <a:rPr lang="ru-RU" sz="4900" b="1" dirty="0" smtClean="0"/>
              <a:t>Заключение</a:t>
            </a:r>
            <a:r>
              <a:rPr lang="en-US" sz="4900" b="1" dirty="0" smtClean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980728"/>
            <a:ext cx="7992888" cy="5616624"/>
          </a:xfrm>
        </p:spPr>
        <p:txBody>
          <a:bodyPr>
            <a:normAutofit fontScale="77500" lnSpcReduction="20000"/>
          </a:bodyPr>
          <a:lstStyle/>
          <a:p>
            <a:r>
              <a:rPr lang="ru-RU" sz="4500" dirty="0" smtClean="0"/>
              <a:t>Мною </a:t>
            </a:r>
            <a:r>
              <a:rPr lang="ru-RU" sz="4500" dirty="0"/>
              <a:t>была разработана игра </a:t>
            </a:r>
            <a:r>
              <a:rPr lang="en-US" sz="4500" dirty="0"/>
              <a:t>Solim Odracir</a:t>
            </a:r>
            <a:r>
              <a:rPr lang="ru-RU" sz="4500" dirty="0"/>
              <a:t>.Функционал этой игры позволяет пользователю играть в неё с достаточным комфортом. Игра не получилось требовательна к техническим средствам.</a:t>
            </a:r>
          </a:p>
          <a:p>
            <a:r>
              <a:rPr lang="ru-RU" sz="4500" dirty="0"/>
              <a:t>В будущем  игра будет </a:t>
            </a:r>
            <a:r>
              <a:rPr lang="ru-RU" sz="4500" dirty="0" smtClean="0"/>
              <a:t>доработана:</a:t>
            </a:r>
            <a:r>
              <a:rPr lang="en-US" sz="4500" dirty="0" smtClean="0"/>
              <a:t> </a:t>
            </a:r>
            <a:r>
              <a:rPr lang="ru-RU" sz="4500" dirty="0" smtClean="0"/>
              <a:t>будут </a:t>
            </a:r>
            <a:r>
              <a:rPr lang="ru-RU" sz="4500" dirty="0"/>
              <a:t>устранены баги, добавиться больше уровней, улучшен сюжет</a:t>
            </a:r>
            <a:r>
              <a:rPr lang="ru-RU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6272</TotalTime>
  <Words>327</Words>
  <Application>Microsoft Office PowerPoint</Application>
  <PresentationFormat>Экран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Проект по Pygame</vt:lpstr>
      <vt:lpstr>Цели и задачи:</vt:lpstr>
      <vt:lpstr>Актуальность: </vt:lpstr>
      <vt:lpstr>Этапы работы над проектом:</vt:lpstr>
      <vt:lpstr>Использованные технологии</vt:lpstr>
      <vt:lpstr>Описание проекта:</vt:lpstr>
      <vt:lpstr>Презентация PowerPoint</vt:lpstr>
      <vt:lpstr>Структура:</vt:lpstr>
      <vt:lpstr>Заключение: 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Змейка</dc:title>
  <dc:creator>user</dc:creator>
  <cp:lastModifiedBy>Александр</cp:lastModifiedBy>
  <cp:revision>115</cp:revision>
  <dcterms:created xsi:type="dcterms:W3CDTF">2019-02-06T10:02:06Z</dcterms:created>
  <dcterms:modified xsi:type="dcterms:W3CDTF">2019-03-17T20:39:32Z</dcterms:modified>
</cp:coreProperties>
</file>