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33" r:id="rId2"/>
    <p:sldMasterId id="2147483775" r:id="rId3"/>
  </p:sldMasterIdLst>
  <p:notesMasterIdLst>
    <p:notesMasterId r:id="rId19"/>
  </p:notesMasterIdLst>
  <p:sldIdLst>
    <p:sldId id="270" r:id="rId4"/>
    <p:sldId id="271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1"/>
    <p:restoredTop sz="93590"/>
  </p:normalViewPr>
  <p:slideViewPr>
    <p:cSldViewPr snapToGrid="0" snapToObjects="1">
      <p:cViewPr>
        <p:scale>
          <a:sx n="88" d="100"/>
          <a:sy n="88" d="100"/>
        </p:scale>
        <p:origin x="7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5C6B-E679-594E-9099-63E0FA0825A8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C3F5E-912A-4643-A844-B404AD5D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C3F5E-912A-4643-A844-B404AD5DC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60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43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7156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9975548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6400" y="2971800"/>
            <a:ext cx="92456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zh-TW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114800"/>
            <a:ext cx="8229600" cy="533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zh-TW" alt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E708F12-96AD-4ED4-8132-A78F5E42C1F5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98BEDD-6160-49BB-B372-861DE7DE9BA5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8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AE819F-B7FD-4B29-8F66-9E318144BC2A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A159C-B6E0-4F10-9F4A-2FA57003B139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6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70CBBB-D1D1-4386-A5E9-07F3477B78F3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4CAD8-0EA7-4615-B69B-B2F199EF3A93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234BD7-6953-492C-921B-E68B2D7F14C8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0711226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7D9B-D4D3-4E23-88DF-2E354FA43196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F67C5-D04E-4576-B61C-12ABA14BBD6C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7FA170-8299-44AD-AEEF-FC686C3D7804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8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31763A-68EC-4ECD-9620-D9FE9CDDD622}" type="datetime1">
              <a:rPr lang="en-US" smtClean="0"/>
              <a:t>8/6/17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3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9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9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2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4670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0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167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65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425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82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8145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586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61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新細明體" charset="-120"/>
              </a:defRPr>
            </a:lvl1pPr>
          </a:lstStyle>
          <a:p>
            <a:fld id="{03380087-DFCE-4F3E-A604-19BF998DEAA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25944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2C4C-CCC0-7F46-B0A0-3BAF9D644DD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65F7-AD3E-A745-8F0C-48C7B0FE8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Metrics for Searches</a:t>
            </a:r>
            <a:br>
              <a:rPr lang="en-US" dirty="0" smtClean="0"/>
            </a:br>
            <a:r>
              <a:rPr lang="en-US" dirty="0" smtClean="0"/>
              <a:t>air_cargo_p1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7061"/>
              </p:ext>
            </p:extLst>
          </p:nvPr>
        </p:nvGraphicFramePr>
        <p:xfrm>
          <a:off x="1358900" y="1919288"/>
          <a:ext cx="10172699" cy="486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602"/>
                <a:gridCol w="2164602"/>
                <a:gridCol w="1858027"/>
                <a:gridCol w="1189137"/>
                <a:gridCol w="1217008"/>
                <a:gridCol w="1579323"/>
              </a:tblGrid>
              <a:tr h="5316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nodes expanded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goal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elapsed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Non-heuristic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 first graph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0.03664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Uniform-cost</a:t>
                      </a:r>
                      <a:r>
                        <a:rPr lang="en-US" b="1" baseline="0" dirty="0" smtClean="0"/>
                        <a:t> search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0.03923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Depth-limited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0.09571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tree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 search with heuristics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0.0456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h_ignore_preconditions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h_pg_levelsum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0.5853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3948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Metrics for A* Searches</a:t>
            </a:r>
            <a:br>
              <a:rPr lang="en-US" dirty="0" smtClean="0"/>
            </a:br>
            <a:r>
              <a:rPr lang="en-US" dirty="0" smtClean="0"/>
              <a:t>air_cargo_p1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72353"/>
              </p:ext>
            </p:extLst>
          </p:nvPr>
        </p:nvGraphicFramePr>
        <p:xfrm>
          <a:off x="1358900" y="1919288"/>
          <a:ext cx="10172699" cy="200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697"/>
                <a:gridCol w="2360255"/>
                <a:gridCol w="1510563"/>
                <a:gridCol w="1545967"/>
                <a:gridCol w="2006217"/>
              </a:tblGrid>
              <a:tr h="531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heuristics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nodes expanded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goal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elapsed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h_ignore_preconditions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h_pg_levelsum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963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-169636"/>
            <a:ext cx="5727700" cy="224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2571750"/>
            <a:ext cx="7112000" cy="234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4790621"/>
            <a:ext cx="6527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6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Metrics for A* Searches</a:t>
            </a:r>
            <a:br>
              <a:rPr lang="en-US" dirty="0" smtClean="0"/>
            </a:br>
            <a:r>
              <a:rPr lang="en-US" dirty="0" smtClean="0"/>
              <a:t>air_cargo_p2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84469"/>
              </p:ext>
            </p:extLst>
          </p:nvPr>
        </p:nvGraphicFramePr>
        <p:xfrm>
          <a:off x="1358900" y="1919288"/>
          <a:ext cx="10172699" cy="200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697"/>
                <a:gridCol w="2360255"/>
                <a:gridCol w="1510563"/>
                <a:gridCol w="1545967"/>
                <a:gridCol w="2006217"/>
              </a:tblGrid>
              <a:tr h="531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heuristics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nodes expanded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goal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elapsed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13.8454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h_ignore_preconditions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h_pg_levelsum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51.4103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6071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514350"/>
            <a:ext cx="60706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3530600"/>
            <a:ext cx="7315200" cy="279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" y="4088493"/>
            <a:ext cx="6464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3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Metrics for A* Searches</a:t>
            </a:r>
            <a:br>
              <a:rPr lang="en-US" dirty="0" smtClean="0"/>
            </a:br>
            <a:r>
              <a:rPr lang="en-US" dirty="0" smtClean="0"/>
              <a:t>air_cargo_p3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35746"/>
              </p:ext>
            </p:extLst>
          </p:nvPr>
        </p:nvGraphicFramePr>
        <p:xfrm>
          <a:off x="1358900" y="1919288"/>
          <a:ext cx="10172699" cy="200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697"/>
                <a:gridCol w="2360255"/>
                <a:gridCol w="1510563"/>
                <a:gridCol w="1545967"/>
                <a:gridCol w="2006217"/>
              </a:tblGrid>
              <a:tr h="531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heuristics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nodes expanded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goal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elapsed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61.2400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h_ignore_preconditions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h_pg_levelsum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269.8408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3515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19" y="-657860"/>
            <a:ext cx="57531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381" y="2618740"/>
            <a:ext cx="7327900" cy="331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984500"/>
            <a:ext cx="7086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Metrics for Searches</a:t>
            </a:r>
            <a:br>
              <a:rPr lang="en-US" dirty="0" smtClean="0"/>
            </a:br>
            <a:r>
              <a:rPr lang="en-US" dirty="0" smtClean="0"/>
              <a:t>air_cargo_p2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9403"/>
              </p:ext>
            </p:extLst>
          </p:nvPr>
        </p:nvGraphicFramePr>
        <p:xfrm>
          <a:off x="1358900" y="1919288"/>
          <a:ext cx="10172699" cy="533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602"/>
                <a:gridCol w="2164602"/>
                <a:gridCol w="1858027"/>
                <a:gridCol w="1189137"/>
                <a:gridCol w="1217008"/>
                <a:gridCol w="1579323"/>
              </a:tblGrid>
              <a:tr h="5316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nodes expanded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goal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elapsed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Non-heuristic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 first graph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3.68168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619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15.15613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Uniform-cost</a:t>
                      </a:r>
                      <a:r>
                        <a:rPr lang="en-US" b="1" baseline="0" dirty="0" smtClean="0"/>
                        <a:t> search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4853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4855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12.46180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Depth-limited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 10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tree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10 minutes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 search with heuristics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4853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4855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13.8454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h_ignore_preconditions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h_pg_levelsum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51.4103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5508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Metrics for Searches</a:t>
            </a:r>
            <a:br>
              <a:rPr lang="en-US" dirty="0" smtClean="0"/>
            </a:br>
            <a:r>
              <a:rPr lang="en-US" dirty="0" smtClean="0"/>
              <a:t>air_cargo_p3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54444"/>
              </p:ext>
            </p:extLst>
          </p:nvPr>
        </p:nvGraphicFramePr>
        <p:xfrm>
          <a:off x="1358900" y="1919288"/>
          <a:ext cx="10172699" cy="5056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602"/>
                <a:gridCol w="2164602"/>
                <a:gridCol w="1858027"/>
                <a:gridCol w="1189137"/>
                <a:gridCol w="1217008"/>
                <a:gridCol w="1579323"/>
              </a:tblGrid>
              <a:tr h="5316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nodes expanded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goal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elapsed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Non-heuristic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 first graph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2.53954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111.04126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Uniform-cost</a:t>
                      </a:r>
                      <a:r>
                        <a:rPr lang="en-US" b="1" baseline="0" dirty="0" smtClean="0"/>
                        <a:t> search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18235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18237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60.72423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Depth-limited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 10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tree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 10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 search</a:t>
                      </a:r>
                      <a:r>
                        <a:rPr lang="en-US" baseline="0" dirty="0" smtClean="0"/>
                        <a:t> with heuristics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18235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18237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61.2400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h_ignore_preconditions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h_pg_levelsum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269.8408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3373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Metrics for Searches</a:t>
            </a:r>
            <a:br>
              <a:rPr lang="en-US" dirty="0" smtClean="0"/>
            </a:br>
            <a:r>
              <a:rPr lang="en-US" dirty="0" smtClean="0"/>
              <a:t>air_cargo_p1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7505"/>
              </p:ext>
            </p:extLst>
          </p:nvPr>
        </p:nvGraphicFramePr>
        <p:xfrm>
          <a:off x="1358900" y="1919288"/>
          <a:ext cx="10172699" cy="289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697"/>
                <a:gridCol w="2360255"/>
                <a:gridCol w="1510563"/>
                <a:gridCol w="1545967"/>
                <a:gridCol w="2006217"/>
              </a:tblGrid>
              <a:tr h="5316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nodes expanded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goal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elapsed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 first graph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0.03664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Uniform-cost</a:t>
                      </a:r>
                      <a:r>
                        <a:rPr lang="en-US" baseline="0" dirty="0" smtClean="0"/>
                        <a:t> search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Depth-limited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0.09571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tree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2603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361950"/>
            <a:ext cx="5651500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50" y="361950"/>
            <a:ext cx="57912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3683000"/>
            <a:ext cx="4429417" cy="3625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885" y="2335112"/>
            <a:ext cx="3189530" cy="4973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567" y="2705100"/>
            <a:ext cx="5803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Metrics for Searches</a:t>
            </a:r>
            <a:br>
              <a:rPr lang="en-US" dirty="0" smtClean="0"/>
            </a:br>
            <a:r>
              <a:rPr lang="en-US" dirty="0" smtClean="0"/>
              <a:t>air_cargo_p2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714"/>
              </p:ext>
            </p:extLst>
          </p:nvPr>
        </p:nvGraphicFramePr>
        <p:xfrm>
          <a:off x="1358900" y="1919288"/>
          <a:ext cx="10172699" cy="309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697"/>
                <a:gridCol w="2360255"/>
                <a:gridCol w="1510563"/>
                <a:gridCol w="1545967"/>
                <a:gridCol w="2006217"/>
              </a:tblGrid>
              <a:tr h="5316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nodes expanded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goal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elapsed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 first graph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3.68168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619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15.15613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Uniform-cost</a:t>
                      </a:r>
                      <a:r>
                        <a:rPr lang="en-US" baseline="0" dirty="0" smtClean="0"/>
                        <a:t> search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12.46180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Depth-limited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 10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tree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10 minutes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0132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771" y="946150"/>
            <a:ext cx="5867400" cy="1282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740" y="0"/>
            <a:ext cx="1864519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065" y="0"/>
            <a:ext cx="17604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270" y="0"/>
            <a:ext cx="181752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99424" y="3117850"/>
            <a:ext cx="5803900" cy="2755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8781" y="4495800"/>
            <a:ext cx="58039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1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Metrics for Searches</a:t>
            </a:r>
            <a:br>
              <a:rPr lang="en-US" dirty="0" smtClean="0"/>
            </a:br>
            <a:r>
              <a:rPr lang="en-US" dirty="0" smtClean="0"/>
              <a:t>air_cargo_p3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1369"/>
              </p:ext>
            </p:extLst>
          </p:nvPr>
        </p:nvGraphicFramePr>
        <p:xfrm>
          <a:off x="1358900" y="1919288"/>
          <a:ext cx="10172699" cy="289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697"/>
                <a:gridCol w="2360255"/>
                <a:gridCol w="1510563"/>
                <a:gridCol w="1545967"/>
                <a:gridCol w="2006217"/>
              </a:tblGrid>
              <a:tr h="5316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nodes expanded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of goal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elapsed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 first graph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2.53954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</a:t>
                      </a:r>
                      <a:endParaRPr lang="en-US" dirty="0"/>
                    </a:p>
                  </a:txBody>
                  <a:tcPr/>
                </a:tc>
              </a:tr>
              <a:tr h="51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111.04126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Uniform-cost</a:t>
                      </a:r>
                      <a:r>
                        <a:rPr lang="en-US" baseline="0" dirty="0" smtClean="0"/>
                        <a:t> search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60.72423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Depth-limited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 10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448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 first tree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 10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6275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150" y="457200"/>
            <a:ext cx="60579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636260"/>
            <a:ext cx="6642100" cy="42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244600"/>
            <a:ext cx="6477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2333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Background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S001090019">
  <a:themeElements>
    <a:clrScheme name="Office 佈景主題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自訂 1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BlackBackground</Template>
  <TotalTime>5905</TotalTime>
  <Words>482</Words>
  <Application>Microsoft Macintosh PowerPoint</Application>
  <PresentationFormat>Widescreen</PresentationFormat>
  <Paragraphs>295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Calibri Light</vt:lpstr>
      <vt:lpstr>Century Gothic</vt:lpstr>
      <vt:lpstr>Times New Roman</vt:lpstr>
      <vt:lpstr>Wingdings</vt:lpstr>
      <vt:lpstr>新細明體</vt:lpstr>
      <vt:lpstr>Arial</vt:lpstr>
      <vt:lpstr>BlackBackground</vt:lpstr>
      <vt:lpstr>TS001090019</vt:lpstr>
      <vt:lpstr>Office Theme</vt:lpstr>
      <vt:lpstr>Metrics for Searches air_cargo_p1</vt:lpstr>
      <vt:lpstr>Metrics for Searches air_cargo_p2</vt:lpstr>
      <vt:lpstr>Metrics for Searches air_cargo_p3</vt:lpstr>
      <vt:lpstr>Metrics for Searches air_cargo_p1</vt:lpstr>
      <vt:lpstr>PowerPoint Presentation</vt:lpstr>
      <vt:lpstr>Metrics for Searches air_cargo_p2</vt:lpstr>
      <vt:lpstr>PowerPoint Presentation</vt:lpstr>
      <vt:lpstr>Metrics for Searches air_cargo_p3</vt:lpstr>
      <vt:lpstr>PowerPoint Presentation</vt:lpstr>
      <vt:lpstr>Metrics for A* Searches air_cargo_p1</vt:lpstr>
      <vt:lpstr>PowerPoint Presentation</vt:lpstr>
      <vt:lpstr>Metrics for A* Searches air_cargo_p2</vt:lpstr>
      <vt:lpstr>PowerPoint Presentation</vt:lpstr>
      <vt:lpstr>Metrics for A* Searches air_cargo_p3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Metrics </dc:title>
  <dc:creator>Microsoft Office User</dc:creator>
  <cp:lastModifiedBy>Microsoft Office User</cp:lastModifiedBy>
  <cp:revision>34</cp:revision>
  <dcterms:created xsi:type="dcterms:W3CDTF">2017-08-01T16:19:46Z</dcterms:created>
  <dcterms:modified xsi:type="dcterms:W3CDTF">2017-08-08T14:45:02Z</dcterms:modified>
</cp:coreProperties>
</file>