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760"/>
  </p:normalViewPr>
  <p:slideViewPr>
    <p:cSldViewPr snapToGrid="0" snapToObjects="1">
      <p:cViewPr>
        <p:scale>
          <a:sx n="95" d="100"/>
          <a:sy n="95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963A-93D3-6344-BB22-32C7502F67F0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C1DB1-819A-B147-8C2D-123121F6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0.598</a:t>
            </a:r>
          </a:p>
          <a:p>
            <a:r>
              <a:rPr lang="en-US" dirty="0" smtClean="0"/>
              <a:t>0.611</a:t>
            </a:r>
          </a:p>
          <a:p>
            <a:r>
              <a:rPr lang="en-US" dirty="0" smtClean="0"/>
              <a:t>0.599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C1DB1-819A-B147-8C2D-123121F6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A8F21-B3F4-1F49-9B67-C728BD346438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76EF-B69E-F64C-9C68-735DC83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6242"/>
              </p:ext>
            </p:extLst>
          </p:nvPr>
        </p:nvGraphicFramePr>
        <p:xfrm>
          <a:off x="-431800" y="1714500"/>
          <a:ext cx="13068299" cy="260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44"/>
                <a:gridCol w="869038"/>
                <a:gridCol w="912665"/>
                <a:gridCol w="1044935"/>
                <a:gridCol w="1124297"/>
                <a:gridCol w="1243341"/>
                <a:gridCol w="1825329"/>
                <a:gridCol w="1732741"/>
                <a:gridCol w="2354409"/>
              </a:tblGrid>
              <a:tr h="238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Selector\Features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 + polar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ground + polar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</a:t>
                      </a:r>
                      <a:r>
                        <a:rPr lang="en-US" baseline="0" dirty="0" smtClean="0"/>
                        <a:t> + polar + delta</a:t>
                      </a:r>
                      <a:endParaRPr lang="en-US" dirty="0"/>
                    </a:p>
                  </a:txBody>
                  <a:tcPr anchor="ctr"/>
                </a:tc>
              </a:tr>
              <a:tr h="559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559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0.544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 anchor="ctr"/>
                </a:tc>
              </a:tr>
              <a:tr h="559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0.539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0.505</a:t>
                      </a:r>
                    </a:p>
                  </a:txBody>
                  <a:tcPr anchor="ctr"/>
                </a:tc>
              </a:tr>
              <a:tr h="559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0.544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0.561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0.511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57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2017-08-19T05:17:44Z</dcterms:created>
  <dcterms:modified xsi:type="dcterms:W3CDTF">2017-08-20T09:00:47Z</dcterms:modified>
</cp:coreProperties>
</file>