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5143500" cx="9144000"/>
  <p:notesSz cx="6858000" cy="9144000"/>
  <p:embeddedFontLst>
    <p:embeddedFont>
      <p:font typeface="Rubik Light"/>
      <p:regular r:id="rId27"/>
      <p:bold r:id="rId28"/>
      <p:italic r:id="rId29"/>
      <p:boldItalic r:id="rId30"/>
    </p:embeddedFont>
    <p:embeddedFont>
      <p:font typeface="Montserrat"/>
      <p:regular r:id="rId31"/>
      <p:bold r:id="rId32"/>
      <p:italic r:id="rId33"/>
      <p:boldItalic r:id="rId34"/>
    </p:embeddedFont>
    <p:embeddedFont>
      <p:font typeface="Abel"/>
      <p:regular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RubikLight-bold.fntdata"/><Relationship Id="rId27" Type="http://schemas.openxmlformats.org/officeDocument/2006/relationships/font" Target="fonts/RubikLight-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ubikLight-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ontserrat-regular.fntdata"/><Relationship Id="rId30" Type="http://schemas.openxmlformats.org/officeDocument/2006/relationships/font" Target="fonts/RubikLight-boldItalic.fntdata"/><Relationship Id="rId11" Type="http://schemas.openxmlformats.org/officeDocument/2006/relationships/slide" Target="slides/slide7.xml"/><Relationship Id="rId33" Type="http://schemas.openxmlformats.org/officeDocument/2006/relationships/font" Target="fonts/Montserrat-italic.fntdata"/><Relationship Id="rId10" Type="http://schemas.openxmlformats.org/officeDocument/2006/relationships/slide" Target="slides/slide6.xml"/><Relationship Id="rId32" Type="http://schemas.openxmlformats.org/officeDocument/2006/relationships/font" Target="fonts/Montserrat-bold.fntdata"/><Relationship Id="rId13" Type="http://schemas.openxmlformats.org/officeDocument/2006/relationships/slide" Target="slides/slide9.xml"/><Relationship Id="rId35" Type="http://schemas.openxmlformats.org/officeDocument/2006/relationships/font" Target="fonts/Abel-regular.fntdata"/><Relationship Id="rId12" Type="http://schemas.openxmlformats.org/officeDocument/2006/relationships/slide" Target="slides/slide8.xml"/><Relationship Id="rId34" Type="http://schemas.openxmlformats.org/officeDocument/2006/relationships/font" Target="fonts/Montserrat-bold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b0215f174d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b0215f174d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b0215f174d_0_6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b0215f174d_0_6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0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a7b9f5391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a7b9f5391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t>This model is inspired by k-means algorithm. As mentioned in the earlier slides, we will be using extracted features from the base model and VGGish for the data sets</a:t>
            </a:r>
            <a:endParaRPr sz="10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a7b9f5391a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a7b9f5391a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t>The centroids will be found for each known classes which is the mean value of the extracted features of </a:t>
            </a:r>
            <a:r>
              <a:rPr lang="en" sz="1000"/>
              <a:t>all the</a:t>
            </a:r>
            <a:r>
              <a:rPr lang="en" sz="1000"/>
              <a:t> data points within each class.</a:t>
            </a:r>
            <a:endParaRPr sz="10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a7b9f5391a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a7b9f5391a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t>We will use 2 metrics, euclidean distance and cosine similarity, to determine the boundary for each of the known classes. </a:t>
            </a:r>
            <a:r>
              <a:rPr lang="en" sz="1000"/>
              <a:t>B</a:t>
            </a:r>
            <a:r>
              <a:rPr lang="en" sz="1000"/>
              <a:t>etween a data point and the centroid found,</a:t>
            </a:r>
            <a:r>
              <a:rPr lang="en" sz="1000">
                <a:solidFill>
                  <a:schemeClr val="dk1"/>
                </a:solidFill>
              </a:rPr>
              <a:t> </a:t>
            </a:r>
            <a:r>
              <a:rPr lang="en" sz="1000">
                <a:solidFill>
                  <a:schemeClr val="dk1"/>
                </a:solidFill>
              </a:rPr>
              <a:t>we will set the minimum cosine similarity and maximum euclidean distance that we can find </a:t>
            </a:r>
            <a:r>
              <a:rPr lang="en" sz="1000"/>
              <a:t>to be the threshold for each class. </a:t>
            </a:r>
            <a:r>
              <a:rPr lang="en" sz="1000">
                <a:solidFill>
                  <a:schemeClr val="dk1"/>
                </a:solidFill>
              </a:rPr>
              <a:t>Anything that </a:t>
            </a:r>
            <a:r>
              <a:rPr lang="en" sz="1000">
                <a:solidFill>
                  <a:schemeClr val="dk1"/>
                </a:solidFill>
              </a:rPr>
              <a:t>falls outside either of the metrics’ boundary will be classified under the negative class.</a:t>
            </a:r>
            <a:endParaRPr sz="10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a7b9f5391a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a7b9f5391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chemeClr val="dk1"/>
                </a:solidFill>
              </a:rPr>
              <a:t>For each of the test data, it will have a predicted class from the base model. We will find the euclidean distance/cosine similarity between the test data point and the centroid of that predicted class.</a:t>
            </a:r>
            <a:endParaRPr sz="1000">
              <a:solidFill>
                <a:schemeClr val="dk1"/>
              </a:solidFill>
            </a:endParaRPr>
          </a:p>
          <a:p>
            <a:pPr indent="0" lvl="0" marL="0" rtl="0" algn="l">
              <a:spcBef>
                <a:spcPts val="0"/>
              </a:spcBef>
              <a:spcAft>
                <a:spcPts val="0"/>
              </a:spcAft>
              <a:buClr>
                <a:schemeClr val="dk1"/>
              </a:buClr>
              <a:buSzPts val="1100"/>
              <a:buFont typeface="Arial"/>
              <a:buNone/>
            </a:pPr>
            <a:r>
              <a:t/>
            </a:r>
            <a:endParaRPr sz="10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a7b9f5391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a7b9f5391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chemeClr val="dk1"/>
                </a:solidFill>
              </a:rPr>
              <a:t>For each of the test data, it will have a predicted class from the base model. We will find the euclidean distance/cosine similarity between the test data point and the centroid of that predicted class. If the test data point falls outside either of the metrics’ boundary, it will be classified under the negative class.</a:t>
            </a:r>
            <a:endParaRPr sz="10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a7b9f5391a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a7b9f5391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t>There is a possibility that the threshold is not a good representation, causing the test data point to fall within the cluster since the threshold is determined by the extreme values between the training data points and centroid within a class.</a:t>
            </a:r>
            <a:endParaRPr sz="10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b0215f174d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b0215f174d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Cluster</a:t>
            </a:r>
            <a:r>
              <a:rPr lang="en"/>
              <a:t> boundary created is too big and hence not a good representation. We can tune to make the cluster tighter and more representative using a validation set. We can also see that overall, VGGish performs better at identifying the negative class compared to the base model as it might be more generalisable.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9f37f0b7ee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9f37f0b7ee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b00b6aa5b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b00b6aa5b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Open set audio classification as opposed to the more traditional closed set problem</a:t>
            </a:r>
            <a:endParaRPr/>
          </a:p>
          <a:p>
            <a:pPr indent="0" lvl="0" marL="0" rtl="0" algn="l">
              <a:spcBef>
                <a:spcPts val="0"/>
              </a:spcBef>
              <a:spcAft>
                <a:spcPts val="0"/>
              </a:spcAft>
              <a:buNone/>
            </a:pPr>
            <a:r>
              <a:rPr lang="en"/>
              <a:t>Dataset: UrbanSound8K, </a:t>
            </a:r>
            <a:r>
              <a:rPr lang="en">
                <a:solidFill>
                  <a:schemeClr val="dk1"/>
                </a:solidFill>
              </a:rPr>
              <a:t>Log Mel-Spectrograms, 10 total classes we take 5 as known and 5 as unknown. We train on our known classes, and combine known and unknown as testset. Roughly equal number of known and unknown in test set.</a:t>
            </a:r>
            <a:endParaRPr/>
          </a:p>
          <a:p>
            <a:pPr indent="0" lvl="0" marL="0" rtl="0" algn="l">
              <a:spcBef>
                <a:spcPts val="0"/>
              </a:spcBef>
              <a:spcAft>
                <a:spcPts val="0"/>
              </a:spcAft>
              <a:buNone/>
            </a:pPr>
            <a:r>
              <a:rPr lang="en"/>
              <a:t>Closed set model: DenseNet-201 pretrained on ImageNet, finetuned on our training set</a:t>
            </a:r>
            <a:endParaRPr/>
          </a:p>
          <a:p>
            <a:pPr indent="0" lvl="0" marL="0" rtl="0" algn="l">
              <a:spcBef>
                <a:spcPts val="0"/>
              </a:spcBef>
              <a:spcAft>
                <a:spcPts val="0"/>
              </a:spcAft>
              <a:buNone/>
            </a:pPr>
            <a:r>
              <a:rPr lang="en"/>
              <a:t>Features: Base model as feature extractor. VGGish, pre-trained on AudioSet, not finetuned</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b053ddc40f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b053ddc40f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9f37f0b7ee_3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9f37f0b7ee_3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9b0aa8567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9b0aa8567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b00b6aa5b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b00b6aa5b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 different approaches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b00b6aa5bb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b00b6aa5bb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b053ddc40f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b053ddc40f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b04403d58c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b04403d58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Adapted OVR Multi-class classification to allow us to predict negative classes.</a:t>
            </a:r>
            <a:endParaRPr>
              <a:solidFill>
                <a:schemeClr val="dk1"/>
              </a:solidFill>
            </a:endParaRPr>
          </a:p>
          <a:p>
            <a:pPr indent="0" lvl="0" marL="0" rtl="0" algn="l">
              <a:lnSpc>
                <a:spcPct val="115000"/>
              </a:lnSpc>
              <a:spcBef>
                <a:spcPts val="0"/>
              </a:spcBef>
              <a:spcAft>
                <a:spcPts val="0"/>
              </a:spcAft>
              <a:buNone/>
            </a:pPr>
            <a:r>
              <a:rPr lang="en">
                <a:solidFill>
                  <a:schemeClr val="dk1"/>
                </a:solidFill>
              </a:rPr>
              <a:t>We have binary classifier that is trained for each class, with the other classes as negative class. Because of we have a total of 5 known classes, so in total there are 5 different classifiers being generated.</a:t>
            </a:r>
            <a:endParaRPr>
              <a:solidFill>
                <a:schemeClr val="dk1"/>
              </a:solidFill>
            </a:endParaRPr>
          </a:p>
          <a:p>
            <a:pPr indent="0" lvl="0" marL="0" rtl="0" algn="l">
              <a:lnSpc>
                <a:spcPct val="115000"/>
              </a:lnSpc>
              <a:spcBef>
                <a:spcPts val="0"/>
              </a:spcBef>
              <a:spcAft>
                <a:spcPts val="0"/>
              </a:spcAft>
              <a:buNone/>
            </a:pPr>
            <a:r>
              <a:rPr lang="en">
                <a:solidFill>
                  <a:schemeClr val="dk1"/>
                </a:solidFill>
              </a:rPr>
              <a:t>For this approach, we hope that each binary classifier would be able to identify the specified target class from other data, and in combining the classifies we would be able to identify all of the positive classes</a:t>
            </a:r>
            <a:endParaRPr>
              <a:solidFill>
                <a:schemeClr val="dk1"/>
              </a:solidFill>
            </a:endParaRPr>
          </a:p>
          <a:p>
            <a:pPr indent="0" lvl="0" marL="0" rtl="0" algn="l">
              <a:lnSpc>
                <a:spcPct val="115000"/>
              </a:lnSpc>
              <a:spcBef>
                <a:spcPts val="0"/>
              </a:spcBef>
              <a:spcAft>
                <a:spcPts val="0"/>
              </a:spcAft>
              <a:buNone/>
            </a:pPr>
            <a:r>
              <a:rPr lang="en">
                <a:solidFill>
                  <a:schemeClr val="dk1"/>
                </a:solidFill>
              </a:rPr>
              <a:t>We have tested multiple different models across different data representations.</a:t>
            </a:r>
            <a:endParaRPr>
              <a:solidFill>
                <a:schemeClr val="dk1"/>
              </a:solidFill>
            </a:endParaRPr>
          </a:p>
          <a:p>
            <a:pPr indent="0" lvl="0" marL="0" rtl="0" algn="l">
              <a:lnSpc>
                <a:spcPct val="115000"/>
              </a:lnSpc>
              <a:spcBef>
                <a:spcPts val="0"/>
              </a:spcBef>
              <a:spcAft>
                <a:spcPts val="0"/>
              </a:spcAft>
              <a:buNone/>
            </a:pPr>
            <a:r>
              <a:rPr lang="en">
                <a:solidFill>
                  <a:schemeClr val="dk1"/>
                </a:solidFill>
              </a:rPr>
              <a:t>For SLP, it consists of 2 nodes and a softmax activation. </a:t>
            </a:r>
            <a:endParaRPr>
              <a:solidFill>
                <a:schemeClr val="dk1"/>
              </a:solidFill>
            </a:endParaRPr>
          </a:p>
          <a:p>
            <a:pPr indent="0" lvl="0" marL="0" rtl="0" algn="l">
              <a:lnSpc>
                <a:spcPct val="115000"/>
              </a:lnSpc>
              <a:spcBef>
                <a:spcPts val="0"/>
              </a:spcBef>
              <a:spcAft>
                <a:spcPts val="0"/>
              </a:spcAft>
              <a:buNone/>
            </a:pPr>
            <a:r>
              <a:rPr lang="en">
                <a:solidFill>
                  <a:schemeClr val="dk1"/>
                </a:solidFill>
              </a:rPr>
              <a:t>For SVMs, we have trained on different kernels: Linear, Polynomial, RBF and Sigmoid. Grid search was also performed to find tune the hyperparameters, C and Gamma, of each SVMs.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b00b6aa5bb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b00b6aa5bb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our prediction, </a:t>
            </a:r>
            <a:r>
              <a:rPr lang="en">
                <a:solidFill>
                  <a:schemeClr val="dk1"/>
                </a:solidFill>
              </a:rPr>
              <a:t>anything that was not predicted to be positive by any of the binary classifiers would considered as unknown/negative class.</a:t>
            </a:r>
            <a:endParaRPr>
              <a:solidFill>
                <a:schemeClr val="dk1"/>
              </a:solidFill>
            </a:endParaRPr>
          </a:p>
          <a:p>
            <a:pPr indent="0" lvl="0" marL="0" rtl="0" algn="l">
              <a:spcBef>
                <a:spcPts val="0"/>
              </a:spcBef>
              <a:spcAft>
                <a:spcPts val="0"/>
              </a:spcAft>
              <a:buNone/>
            </a:pPr>
            <a:r>
              <a:rPr lang="en">
                <a:solidFill>
                  <a:schemeClr val="dk1"/>
                </a:solidFill>
              </a:rPr>
              <a:t>For NNs: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Able to identify negative classes in general but no one is particularly effective</a:t>
            </a:r>
            <a:endParaRPr>
              <a:solidFill>
                <a:schemeClr val="dk1"/>
              </a:solidFill>
            </a:endParaRPr>
          </a:p>
          <a:p>
            <a:pPr indent="0" lvl="0" marL="0" rtl="0" algn="l">
              <a:spcBef>
                <a:spcPts val="0"/>
              </a:spcBef>
              <a:spcAft>
                <a:spcPts val="0"/>
              </a:spcAft>
              <a:buNone/>
            </a:pPr>
            <a:r>
              <a:rPr lang="en">
                <a:solidFill>
                  <a:schemeClr val="dk1"/>
                </a:solidFill>
              </a:rPr>
              <a:t>For SVCs: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 there is no correct negative classifications of the negative class for many of the SVCs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 although, Model 5 Sigmoid kernel performs relatively well on the negative class, but positive class performance is significantly poorer. Might not be worth, depending on the application.</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b00b6aa5bb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b00b6aa5bb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b0215f174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b0215f174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t>Softmax activation function will be applied on top of the base classification model to attain the prediction probability for each class.</a:t>
            </a:r>
            <a:endParaRPr sz="1000"/>
          </a:p>
          <a:p>
            <a:pPr indent="0" lvl="0" marL="0" rtl="0" algn="l">
              <a:spcBef>
                <a:spcPts val="0"/>
              </a:spcBef>
              <a:spcAft>
                <a:spcPts val="0"/>
              </a:spcAft>
              <a:buClr>
                <a:schemeClr val="dk1"/>
              </a:buClr>
              <a:buSzPts val="1100"/>
              <a:buFont typeface="Arial"/>
              <a:buNone/>
            </a:pPr>
            <a:r>
              <a:rPr lang="en" sz="1000"/>
              <a:t>A minimum threshold probability value will be determined for each class using the lowest predicted probability of the training data per class.</a:t>
            </a:r>
            <a:endParaRPr sz="1000"/>
          </a:p>
          <a:p>
            <a:pPr indent="0" lvl="0" marL="0" rtl="0" algn="l">
              <a:spcBef>
                <a:spcPts val="0"/>
              </a:spcBef>
              <a:spcAft>
                <a:spcPts val="0"/>
              </a:spcAft>
              <a:buClr>
                <a:schemeClr val="dk1"/>
              </a:buClr>
              <a:buSzPts val="1100"/>
              <a:buFont typeface="Arial"/>
              <a:buNone/>
            </a:pPr>
            <a:r>
              <a:rPr lang="en" sz="1000"/>
              <a:t>If the test data falls below the threshold of the predicted class, it will be classified under the negative class.</a:t>
            </a:r>
            <a:endParaRPr sz="10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s://www.flaticon.com/?utm_source=slidesgo_template&amp;utm_medium=referral-link&amp;utm_campaign=s%20g_resources&amp;utm_content=flaticon" TargetMode="External"/><Relationship Id="rId4" Type="http://schemas.openxmlformats.org/officeDocument/2006/relationships/hyperlink" Target="https://www.freepik.com/?utm_source=slidesgo_template&amp;utm_medium=referral-link&amp;utm_campaign=s%20g_resources&amp;utm_content=freepik"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1"/>
        </a:solidFill>
      </p:bgPr>
    </p:bg>
    <p:spTree>
      <p:nvGrpSpPr>
        <p:cNvPr id="9" name="Shape 9"/>
        <p:cNvGrpSpPr/>
        <p:nvPr/>
      </p:nvGrpSpPr>
      <p:grpSpPr>
        <a:xfrm>
          <a:off x="0" y="0"/>
          <a:ext cx="0" cy="0"/>
          <a:chOff x="0" y="0"/>
          <a:chExt cx="0" cy="0"/>
        </a:xfrm>
      </p:grpSpPr>
      <p:grpSp>
        <p:nvGrpSpPr>
          <p:cNvPr id="10" name="Google Shape;10;p2"/>
          <p:cNvGrpSpPr/>
          <p:nvPr/>
        </p:nvGrpSpPr>
        <p:grpSpPr>
          <a:xfrm>
            <a:off x="-2896958" y="-2537327"/>
            <a:ext cx="13462914" cy="9678220"/>
            <a:chOff x="-2896958" y="-2537327"/>
            <a:chExt cx="13462914" cy="9678220"/>
          </a:xfrm>
        </p:grpSpPr>
        <p:sp>
          <p:nvSpPr>
            <p:cNvPr id="11" name="Google Shape;11;p2"/>
            <p:cNvSpPr/>
            <p:nvPr/>
          </p:nvSpPr>
          <p:spPr>
            <a:xfrm rot="1514338">
              <a:off x="5806126" y="-1910385"/>
              <a:ext cx="3844152" cy="40355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514338">
              <a:off x="-2275832" y="2912408"/>
              <a:ext cx="3410358" cy="3676910"/>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1514338">
              <a:off x="-1152704" y="2271963"/>
              <a:ext cx="3325502" cy="4032164"/>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514338">
              <a:off x="-1644474" y="2160965"/>
              <a:ext cx="3844152" cy="40355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430265">
              <a:off x="6184762" y="-1321502"/>
              <a:ext cx="3378707" cy="3642785"/>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rot="1430265">
              <a:off x="6604611" y="-1035768"/>
              <a:ext cx="3294638" cy="399474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75476" y="1244155"/>
              <a:ext cx="4003500" cy="2662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rot="5400000">
              <a:off x="3228495" y="568429"/>
              <a:ext cx="2687009" cy="4013952"/>
            </a:xfrm>
            <a:custGeom>
              <a:rect b="b" l="l" r="r" t="t"/>
              <a:pathLst>
                <a:path extrusionOk="0" h="71534" w="47852">
                  <a:moveTo>
                    <a:pt x="47852" y="71533"/>
                  </a:moveTo>
                  <a:lnTo>
                    <a:pt x="0" y="71533"/>
                  </a:lnTo>
                  <a:lnTo>
                    <a:pt x="0" y="0"/>
                  </a:lnTo>
                  <a:lnTo>
                    <a:pt x="47852" y="0"/>
                  </a:lnTo>
                  <a:close/>
                  <a:moveTo>
                    <a:pt x="441" y="71093"/>
                  </a:moveTo>
                  <a:lnTo>
                    <a:pt x="47411" y="71093"/>
                  </a:lnTo>
                  <a:lnTo>
                    <a:pt x="47411" y="453"/>
                  </a:lnTo>
                  <a:lnTo>
                    <a:pt x="441" y="453"/>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 name="Google Shape;19;p2"/>
          <p:cNvSpPr txBox="1"/>
          <p:nvPr>
            <p:ph type="ctrTitle"/>
          </p:nvPr>
        </p:nvSpPr>
        <p:spPr>
          <a:xfrm>
            <a:off x="2745400" y="1637150"/>
            <a:ext cx="3653400" cy="1887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5200"/>
              <a:buFont typeface="Rubik Light"/>
              <a:buNone/>
              <a:defRPr b="0" sz="8500">
                <a:solidFill>
                  <a:schemeClr val="accent5"/>
                </a:solidFill>
              </a:defRPr>
            </a:lvl1pPr>
            <a:lvl2pPr lvl="1" algn="ctr">
              <a:spcBef>
                <a:spcPts val="0"/>
              </a:spcBef>
              <a:spcAft>
                <a:spcPts val="0"/>
              </a:spcAft>
              <a:buClr>
                <a:schemeClr val="lt1"/>
              </a:buClr>
              <a:buSzPts val="5200"/>
              <a:buFont typeface="Rubik Light"/>
              <a:buNone/>
              <a:defRPr b="0" sz="5200">
                <a:solidFill>
                  <a:schemeClr val="lt1"/>
                </a:solidFill>
                <a:latin typeface="Rubik Light"/>
                <a:ea typeface="Rubik Light"/>
                <a:cs typeface="Rubik Light"/>
                <a:sym typeface="Rubik Light"/>
              </a:defRPr>
            </a:lvl2pPr>
            <a:lvl3pPr lvl="2" algn="ctr">
              <a:spcBef>
                <a:spcPts val="0"/>
              </a:spcBef>
              <a:spcAft>
                <a:spcPts val="0"/>
              </a:spcAft>
              <a:buClr>
                <a:schemeClr val="lt1"/>
              </a:buClr>
              <a:buSzPts val="5200"/>
              <a:buFont typeface="Rubik Light"/>
              <a:buNone/>
              <a:defRPr b="0" sz="5200">
                <a:solidFill>
                  <a:schemeClr val="lt1"/>
                </a:solidFill>
                <a:latin typeface="Rubik Light"/>
                <a:ea typeface="Rubik Light"/>
                <a:cs typeface="Rubik Light"/>
                <a:sym typeface="Rubik Light"/>
              </a:defRPr>
            </a:lvl3pPr>
            <a:lvl4pPr lvl="3" algn="ctr">
              <a:spcBef>
                <a:spcPts val="0"/>
              </a:spcBef>
              <a:spcAft>
                <a:spcPts val="0"/>
              </a:spcAft>
              <a:buClr>
                <a:schemeClr val="lt1"/>
              </a:buClr>
              <a:buSzPts val="5200"/>
              <a:buFont typeface="Rubik Light"/>
              <a:buNone/>
              <a:defRPr b="0" sz="5200">
                <a:solidFill>
                  <a:schemeClr val="lt1"/>
                </a:solidFill>
                <a:latin typeface="Rubik Light"/>
                <a:ea typeface="Rubik Light"/>
                <a:cs typeface="Rubik Light"/>
                <a:sym typeface="Rubik Light"/>
              </a:defRPr>
            </a:lvl4pPr>
            <a:lvl5pPr lvl="4" algn="ctr">
              <a:spcBef>
                <a:spcPts val="0"/>
              </a:spcBef>
              <a:spcAft>
                <a:spcPts val="0"/>
              </a:spcAft>
              <a:buClr>
                <a:schemeClr val="lt1"/>
              </a:buClr>
              <a:buSzPts val="5200"/>
              <a:buFont typeface="Rubik Light"/>
              <a:buNone/>
              <a:defRPr b="0" sz="5200">
                <a:solidFill>
                  <a:schemeClr val="lt1"/>
                </a:solidFill>
                <a:latin typeface="Rubik Light"/>
                <a:ea typeface="Rubik Light"/>
                <a:cs typeface="Rubik Light"/>
                <a:sym typeface="Rubik Light"/>
              </a:defRPr>
            </a:lvl5pPr>
            <a:lvl6pPr lvl="5" algn="ctr">
              <a:spcBef>
                <a:spcPts val="0"/>
              </a:spcBef>
              <a:spcAft>
                <a:spcPts val="0"/>
              </a:spcAft>
              <a:buClr>
                <a:schemeClr val="lt1"/>
              </a:buClr>
              <a:buSzPts val="5200"/>
              <a:buFont typeface="Rubik Light"/>
              <a:buNone/>
              <a:defRPr b="0" sz="5200">
                <a:solidFill>
                  <a:schemeClr val="lt1"/>
                </a:solidFill>
                <a:latin typeface="Rubik Light"/>
                <a:ea typeface="Rubik Light"/>
                <a:cs typeface="Rubik Light"/>
                <a:sym typeface="Rubik Light"/>
              </a:defRPr>
            </a:lvl6pPr>
            <a:lvl7pPr lvl="6" algn="ctr">
              <a:spcBef>
                <a:spcPts val="0"/>
              </a:spcBef>
              <a:spcAft>
                <a:spcPts val="0"/>
              </a:spcAft>
              <a:buClr>
                <a:schemeClr val="lt1"/>
              </a:buClr>
              <a:buSzPts val="5200"/>
              <a:buFont typeface="Rubik Light"/>
              <a:buNone/>
              <a:defRPr b="0" sz="5200">
                <a:solidFill>
                  <a:schemeClr val="lt1"/>
                </a:solidFill>
                <a:latin typeface="Rubik Light"/>
                <a:ea typeface="Rubik Light"/>
                <a:cs typeface="Rubik Light"/>
                <a:sym typeface="Rubik Light"/>
              </a:defRPr>
            </a:lvl7pPr>
            <a:lvl8pPr lvl="7" algn="ctr">
              <a:spcBef>
                <a:spcPts val="0"/>
              </a:spcBef>
              <a:spcAft>
                <a:spcPts val="0"/>
              </a:spcAft>
              <a:buClr>
                <a:schemeClr val="lt1"/>
              </a:buClr>
              <a:buSzPts val="5200"/>
              <a:buFont typeface="Rubik Light"/>
              <a:buNone/>
              <a:defRPr b="0" sz="5200">
                <a:solidFill>
                  <a:schemeClr val="lt1"/>
                </a:solidFill>
                <a:latin typeface="Rubik Light"/>
                <a:ea typeface="Rubik Light"/>
                <a:cs typeface="Rubik Light"/>
                <a:sym typeface="Rubik Light"/>
              </a:defRPr>
            </a:lvl8pPr>
            <a:lvl9pPr lvl="8" algn="ctr">
              <a:spcBef>
                <a:spcPts val="0"/>
              </a:spcBef>
              <a:spcAft>
                <a:spcPts val="0"/>
              </a:spcAft>
              <a:buClr>
                <a:schemeClr val="lt1"/>
              </a:buClr>
              <a:buSzPts val="5200"/>
              <a:buFont typeface="Rubik Light"/>
              <a:buNone/>
              <a:defRPr b="0" sz="5200">
                <a:solidFill>
                  <a:schemeClr val="lt1"/>
                </a:solidFill>
                <a:latin typeface="Rubik Light"/>
                <a:ea typeface="Rubik Light"/>
                <a:cs typeface="Rubik Light"/>
                <a:sym typeface="Rubik Light"/>
              </a:defRPr>
            </a:lvl9pPr>
          </a:lstStyle>
          <a:p/>
        </p:txBody>
      </p:sp>
      <p:sp>
        <p:nvSpPr>
          <p:cNvPr id="20" name="Google Shape;20;p2"/>
          <p:cNvSpPr txBox="1"/>
          <p:nvPr>
            <p:ph idx="1" type="subTitle"/>
          </p:nvPr>
        </p:nvSpPr>
        <p:spPr>
          <a:xfrm>
            <a:off x="2053275" y="3906550"/>
            <a:ext cx="5037600" cy="5427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3"/>
              </a:buClr>
              <a:buSzPts val="2800"/>
              <a:buNone/>
              <a:defRPr>
                <a:solidFill>
                  <a:schemeClr val="accent3"/>
                </a:solidFill>
              </a:defRPr>
            </a:lvl1pPr>
            <a:lvl2pPr lvl="1" algn="ctr">
              <a:lnSpc>
                <a:spcPct val="100000"/>
              </a:lnSpc>
              <a:spcBef>
                <a:spcPts val="0"/>
              </a:spcBef>
              <a:spcAft>
                <a:spcPts val="0"/>
              </a:spcAft>
              <a:buClr>
                <a:schemeClr val="accent3"/>
              </a:buClr>
              <a:buSzPts val="2800"/>
              <a:buNone/>
              <a:defRPr sz="2800">
                <a:solidFill>
                  <a:schemeClr val="accent3"/>
                </a:solidFill>
              </a:defRPr>
            </a:lvl2pPr>
            <a:lvl3pPr lvl="2" algn="ctr">
              <a:lnSpc>
                <a:spcPct val="100000"/>
              </a:lnSpc>
              <a:spcBef>
                <a:spcPts val="0"/>
              </a:spcBef>
              <a:spcAft>
                <a:spcPts val="0"/>
              </a:spcAft>
              <a:buClr>
                <a:schemeClr val="accent3"/>
              </a:buClr>
              <a:buSzPts val="2800"/>
              <a:buNone/>
              <a:defRPr sz="2800">
                <a:solidFill>
                  <a:schemeClr val="accent3"/>
                </a:solidFill>
              </a:defRPr>
            </a:lvl3pPr>
            <a:lvl4pPr lvl="3" algn="ctr">
              <a:lnSpc>
                <a:spcPct val="100000"/>
              </a:lnSpc>
              <a:spcBef>
                <a:spcPts val="0"/>
              </a:spcBef>
              <a:spcAft>
                <a:spcPts val="0"/>
              </a:spcAft>
              <a:buClr>
                <a:schemeClr val="accent3"/>
              </a:buClr>
              <a:buSzPts val="2800"/>
              <a:buNone/>
              <a:defRPr sz="2800">
                <a:solidFill>
                  <a:schemeClr val="accent3"/>
                </a:solidFill>
              </a:defRPr>
            </a:lvl4pPr>
            <a:lvl5pPr lvl="4" algn="ctr">
              <a:lnSpc>
                <a:spcPct val="100000"/>
              </a:lnSpc>
              <a:spcBef>
                <a:spcPts val="0"/>
              </a:spcBef>
              <a:spcAft>
                <a:spcPts val="0"/>
              </a:spcAft>
              <a:buClr>
                <a:schemeClr val="accent3"/>
              </a:buClr>
              <a:buSzPts val="2800"/>
              <a:buNone/>
              <a:defRPr sz="2800">
                <a:solidFill>
                  <a:schemeClr val="accent3"/>
                </a:solidFill>
              </a:defRPr>
            </a:lvl5pPr>
            <a:lvl6pPr lvl="5" algn="ctr">
              <a:lnSpc>
                <a:spcPct val="100000"/>
              </a:lnSpc>
              <a:spcBef>
                <a:spcPts val="0"/>
              </a:spcBef>
              <a:spcAft>
                <a:spcPts val="0"/>
              </a:spcAft>
              <a:buClr>
                <a:schemeClr val="accent3"/>
              </a:buClr>
              <a:buSzPts val="2800"/>
              <a:buNone/>
              <a:defRPr sz="2800">
                <a:solidFill>
                  <a:schemeClr val="accent3"/>
                </a:solidFill>
              </a:defRPr>
            </a:lvl6pPr>
            <a:lvl7pPr lvl="6" algn="ctr">
              <a:lnSpc>
                <a:spcPct val="100000"/>
              </a:lnSpc>
              <a:spcBef>
                <a:spcPts val="0"/>
              </a:spcBef>
              <a:spcAft>
                <a:spcPts val="0"/>
              </a:spcAft>
              <a:buClr>
                <a:schemeClr val="accent3"/>
              </a:buClr>
              <a:buSzPts val="2800"/>
              <a:buNone/>
              <a:defRPr sz="2800">
                <a:solidFill>
                  <a:schemeClr val="accent3"/>
                </a:solidFill>
              </a:defRPr>
            </a:lvl7pPr>
            <a:lvl8pPr lvl="7" algn="ctr">
              <a:lnSpc>
                <a:spcPct val="100000"/>
              </a:lnSpc>
              <a:spcBef>
                <a:spcPts val="0"/>
              </a:spcBef>
              <a:spcAft>
                <a:spcPts val="0"/>
              </a:spcAft>
              <a:buClr>
                <a:schemeClr val="accent3"/>
              </a:buClr>
              <a:buSzPts val="2800"/>
              <a:buNone/>
              <a:defRPr sz="2800">
                <a:solidFill>
                  <a:schemeClr val="accent3"/>
                </a:solidFill>
              </a:defRPr>
            </a:lvl8pPr>
            <a:lvl9pPr lvl="8" algn="ctr">
              <a:lnSpc>
                <a:spcPct val="100000"/>
              </a:lnSpc>
              <a:spcBef>
                <a:spcPts val="0"/>
              </a:spcBef>
              <a:spcAft>
                <a:spcPts val="0"/>
              </a:spcAft>
              <a:buClr>
                <a:schemeClr val="accent3"/>
              </a:buClr>
              <a:buSzPts val="2800"/>
              <a:buNone/>
              <a:defRPr sz="2800">
                <a:solidFill>
                  <a:schemeClr val="accent3"/>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4" name="Shape 114"/>
        <p:cNvGrpSpPr/>
        <p:nvPr/>
      </p:nvGrpSpPr>
      <p:grpSpPr>
        <a:xfrm>
          <a:off x="0" y="0"/>
          <a:ext cx="0" cy="0"/>
          <a:chOff x="0" y="0"/>
          <a:chExt cx="0" cy="0"/>
        </a:xfrm>
      </p:grpSpPr>
      <p:grpSp>
        <p:nvGrpSpPr>
          <p:cNvPr id="115" name="Google Shape;115;p11"/>
          <p:cNvGrpSpPr/>
          <p:nvPr/>
        </p:nvGrpSpPr>
        <p:grpSpPr>
          <a:xfrm>
            <a:off x="-585686" y="-1099379"/>
            <a:ext cx="10929760" cy="7352891"/>
            <a:chOff x="-585686" y="-1099379"/>
            <a:chExt cx="10929760" cy="7352891"/>
          </a:xfrm>
        </p:grpSpPr>
        <p:sp>
          <p:nvSpPr>
            <p:cNvPr id="116" name="Google Shape;116;p11"/>
            <p:cNvSpPr/>
            <p:nvPr/>
          </p:nvSpPr>
          <p:spPr>
            <a:xfrm rot="315833">
              <a:off x="-470260" y="2809509"/>
              <a:ext cx="2437809" cy="2628347"/>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rot="315833">
              <a:off x="-13572" y="3038950"/>
              <a:ext cx="2377152" cy="288229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315833">
              <a:off x="-286641" y="3248850"/>
              <a:ext cx="2747897" cy="288469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rot="315633">
              <a:off x="6771567" y="-971975"/>
              <a:ext cx="2924002" cy="3152541"/>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315633">
              <a:off x="6951891" y="-552494"/>
              <a:ext cx="2851248" cy="345713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rot="315633">
              <a:off x="6896466" y="-360189"/>
              <a:ext cx="3295933" cy="346001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a:off x="1271525" y="759175"/>
              <a:ext cx="6595500" cy="3645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rot="5400000">
              <a:off x="2739044" y="-751734"/>
              <a:ext cx="3665822" cy="6646939"/>
            </a:xfrm>
            <a:custGeom>
              <a:rect b="b" l="l" r="r" t="t"/>
              <a:pathLst>
                <a:path extrusionOk="0" h="71534" w="47852">
                  <a:moveTo>
                    <a:pt x="47852" y="71533"/>
                  </a:moveTo>
                  <a:lnTo>
                    <a:pt x="0" y="71533"/>
                  </a:lnTo>
                  <a:lnTo>
                    <a:pt x="0" y="0"/>
                  </a:lnTo>
                  <a:lnTo>
                    <a:pt x="47852" y="0"/>
                  </a:lnTo>
                  <a:close/>
                  <a:moveTo>
                    <a:pt x="441" y="71093"/>
                  </a:moveTo>
                  <a:lnTo>
                    <a:pt x="47411" y="71093"/>
                  </a:lnTo>
                  <a:lnTo>
                    <a:pt x="47411" y="453"/>
                  </a:lnTo>
                  <a:lnTo>
                    <a:pt x="441" y="453"/>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 name="Google Shape;124;p11"/>
          <p:cNvSpPr txBox="1"/>
          <p:nvPr>
            <p:ph hasCustomPrompt="1" type="title"/>
          </p:nvPr>
        </p:nvSpPr>
        <p:spPr>
          <a:xfrm>
            <a:off x="1021525" y="1691625"/>
            <a:ext cx="7101000" cy="1454100"/>
          </a:xfrm>
          <a:prstGeom prst="rect">
            <a:avLst/>
          </a:prstGeom>
        </p:spPr>
        <p:txBody>
          <a:bodyPr anchorCtr="0" anchor="ctr" bIns="91425" lIns="91425" spcFirstLastPara="1" rIns="91425" wrap="square" tIns="91425">
            <a:noAutofit/>
          </a:bodyPr>
          <a:lstStyle>
            <a:lvl1pPr lvl="0" algn="ctr">
              <a:spcBef>
                <a:spcPts val="0"/>
              </a:spcBef>
              <a:spcAft>
                <a:spcPts val="0"/>
              </a:spcAft>
              <a:buSzPts val="12000"/>
              <a:buNone/>
              <a:defRPr sz="10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25" name="Google Shape;125;p11"/>
          <p:cNvSpPr txBox="1"/>
          <p:nvPr>
            <p:ph idx="1" type="body"/>
          </p:nvPr>
        </p:nvSpPr>
        <p:spPr>
          <a:xfrm>
            <a:off x="1021500" y="2999825"/>
            <a:ext cx="7101000" cy="4920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26" name="Shape 12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1">
    <p:spTree>
      <p:nvGrpSpPr>
        <p:cNvPr id="127" name="Shape 127"/>
        <p:cNvGrpSpPr/>
        <p:nvPr/>
      </p:nvGrpSpPr>
      <p:grpSpPr>
        <a:xfrm>
          <a:off x="0" y="0"/>
          <a:ext cx="0" cy="0"/>
          <a:chOff x="0" y="0"/>
          <a:chExt cx="0" cy="0"/>
        </a:xfrm>
      </p:grpSpPr>
      <p:grpSp>
        <p:nvGrpSpPr>
          <p:cNvPr id="128" name="Google Shape;128;p13"/>
          <p:cNvGrpSpPr/>
          <p:nvPr/>
        </p:nvGrpSpPr>
        <p:grpSpPr>
          <a:xfrm>
            <a:off x="-3157403" y="-2327776"/>
            <a:ext cx="14457596" cy="9492188"/>
            <a:chOff x="-3157403" y="-2327776"/>
            <a:chExt cx="14457596" cy="9492188"/>
          </a:xfrm>
        </p:grpSpPr>
        <p:sp>
          <p:nvSpPr>
            <p:cNvPr id="129" name="Google Shape;129;p13"/>
            <p:cNvSpPr/>
            <p:nvPr/>
          </p:nvSpPr>
          <p:spPr>
            <a:xfrm rot="1514360">
              <a:off x="7664166" y="-1848832"/>
              <a:ext cx="2936660" cy="308285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3"/>
            <p:cNvSpPr/>
            <p:nvPr/>
          </p:nvSpPr>
          <p:spPr>
            <a:xfrm rot="1514343">
              <a:off x="-2679303" y="3909620"/>
              <a:ext cx="2625055" cy="2830228"/>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3"/>
            <p:cNvSpPr/>
            <p:nvPr/>
          </p:nvSpPr>
          <p:spPr>
            <a:xfrm rot="1514343">
              <a:off x="-1814818" y="3416661"/>
              <a:ext cx="2559739" cy="3103678"/>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3"/>
            <p:cNvSpPr/>
            <p:nvPr/>
          </p:nvSpPr>
          <p:spPr>
            <a:xfrm rot="1514343">
              <a:off x="-2193340" y="3331226"/>
              <a:ext cx="2958960" cy="310626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3"/>
            <p:cNvSpPr/>
            <p:nvPr/>
          </p:nvSpPr>
          <p:spPr>
            <a:xfrm rot="1430259">
              <a:off x="7953466" y="-1399018"/>
              <a:ext cx="2580939" cy="2782664"/>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3"/>
            <p:cNvSpPr/>
            <p:nvPr/>
          </p:nvSpPr>
          <p:spPr>
            <a:xfrm rot="1430259">
              <a:off x="8274188" y="-1180746"/>
              <a:ext cx="2516720" cy="3051518"/>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1_1">
    <p:spTree>
      <p:nvGrpSpPr>
        <p:cNvPr id="135" name="Shape 135"/>
        <p:cNvGrpSpPr/>
        <p:nvPr/>
      </p:nvGrpSpPr>
      <p:grpSpPr>
        <a:xfrm>
          <a:off x="0" y="0"/>
          <a:ext cx="0" cy="0"/>
          <a:chOff x="0" y="0"/>
          <a:chExt cx="0" cy="0"/>
        </a:xfrm>
      </p:grpSpPr>
      <p:sp>
        <p:nvSpPr>
          <p:cNvPr id="136" name="Google Shape;136;p14"/>
          <p:cNvSpPr/>
          <p:nvPr/>
        </p:nvSpPr>
        <p:spPr>
          <a:xfrm flipH="1" rot="-1514360">
            <a:off x="-1463407" y="-1848832"/>
            <a:ext cx="2936660" cy="308285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7" name="Google Shape;137;p14"/>
          <p:cNvGrpSpPr/>
          <p:nvPr/>
        </p:nvGrpSpPr>
        <p:grpSpPr>
          <a:xfrm>
            <a:off x="6905483" y="3227563"/>
            <a:ext cx="4423513" cy="4265955"/>
            <a:chOff x="6905483" y="3227563"/>
            <a:chExt cx="4423513" cy="4265955"/>
          </a:xfrm>
        </p:grpSpPr>
        <p:sp>
          <p:nvSpPr>
            <p:cNvPr id="138" name="Google Shape;138;p14"/>
            <p:cNvSpPr/>
            <p:nvPr/>
          </p:nvSpPr>
          <p:spPr>
            <a:xfrm rot="6914343">
              <a:off x="7432635" y="4287777"/>
              <a:ext cx="2625055" cy="2830228"/>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4"/>
            <p:cNvSpPr/>
            <p:nvPr/>
          </p:nvSpPr>
          <p:spPr>
            <a:xfrm rot="6914343">
              <a:off x="7929276" y="3855129"/>
              <a:ext cx="2559739" cy="3103678"/>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4"/>
            <p:cNvSpPr/>
            <p:nvPr/>
          </p:nvSpPr>
          <p:spPr>
            <a:xfrm rot="6914343">
              <a:off x="7813807" y="3674924"/>
              <a:ext cx="2958960" cy="310626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 name="Google Shape;141;p14"/>
          <p:cNvSpPr/>
          <p:nvPr/>
        </p:nvSpPr>
        <p:spPr>
          <a:xfrm flipH="1" rot="-1430259">
            <a:off x="-1396986" y="-1399018"/>
            <a:ext cx="2580939" cy="2782664"/>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4"/>
          <p:cNvSpPr/>
          <p:nvPr/>
        </p:nvSpPr>
        <p:spPr>
          <a:xfrm flipH="1" rot="-1430259">
            <a:off x="-1653489" y="-1180746"/>
            <a:ext cx="2516720" cy="3051518"/>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43" name="Shape 143"/>
        <p:cNvGrpSpPr/>
        <p:nvPr/>
      </p:nvGrpSpPr>
      <p:grpSpPr>
        <a:xfrm>
          <a:off x="0" y="0"/>
          <a:ext cx="0" cy="0"/>
          <a:chOff x="0" y="0"/>
          <a:chExt cx="0" cy="0"/>
        </a:xfrm>
      </p:grpSpPr>
      <p:grpSp>
        <p:nvGrpSpPr>
          <p:cNvPr id="144" name="Google Shape;144;p15"/>
          <p:cNvGrpSpPr/>
          <p:nvPr/>
        </p:nvGrpSpPr>
        <p:grpSpPr>
          <a:xfrm>
            <a:off x="-1870949" y="-2015865"/>
            <a:ext cx="12501888" cy="9499587"/>
            <a:chOff x="-1870949" y="-2015865"/>
            <a:chExt cx="12501888" cy="9499587"/>
          </a:xfrm>
        </p:grpSpPr>
        <p:sp>
          <p:nvSpPr>
            <p:cNvPr id="145" name="Google Shape;145;p15"/>
            <p:cNvSpPr/>
            <p:nvPr/>
          </p:nvSpPr>
          <p:spPr>
            <a:xfrm rot="-336564">
              <a:off x="7679458" y="3275364"/>
              <a:ext cx="2408737" cy="2597003"/>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5"/>
            <p:cNvSpPr/>
            <p:nvPr/>
          </p:nvSpPr>
          <p:spPr>
            <a:xfrm rot="-336564">
              <a:off x="8146698" y="3440311"/>
              <a:ext cx="2348804" cy="2847919"/>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5"/>
            <p:cNvSpPr/>
            <p:nvPr/>
          </p:nvSpPr>
          <p:spPr>
            <a:xfrm rot="-336564">
              <a:off x="7783010" y="3457006"/>
              <a:ext cx="2715127" cy="285029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5"/>
            <p:cNvSpPr/>
            <p:nvPr/>
          </p:nvSpPr>
          <p:spPr>
            <a:xfrm rot="10463436">
              <a:off x="8101045" y="-1455062"/>
              <a:ext cx="2408737" cy="2597003"/>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5"/>
            <p:cNvSpPr/>
            <p:nvPr/>
          </p:nvSpPr>
          <p:spPr>
            <a:xfrm rot="10463436">
              <a:off x="7693739" y="-1870925"/>
              <a:ext cx="2348804" cy="2847919"/>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5"/>
            <p:cNvSpPr/>
            <p:nvPr/>
          </p:nvSpPr>
          <p:spPr>
            <a:xfrm rot="10463436">
              <a:off x="7691103" y="-1889993"/>
              <a:ext cx="2715127" cy="285029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5"/>
            <p:cNvSpPr/>
            <p:nvPr/>
          </p:nvSpPr>
          <p:spPr>
            <a:xfrm rot="-336564">
              <a:off x="-1374459" y="4490863"/>
              <a:ext cx="2348804" cy="2847919"/>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5"/>
            <p:cNvSpPr/>
            <p:nvPr/>
          </p:nvSpPr>
          <p:spPr>
            <a:xfrm rot="-336564">
              <a:off x="-1738147" y="4507557"/>
              <a:ext cx="2715127" cy="285029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 name="Google Shape;153;p15"/>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28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
        <p:nvSpPr>
          <p:cNvPr id="154" name="Google Shape;154;p15"/>
          <p:cNvSpPr txBox="1"/>
          <p:nvPr>
            <p:ph idx="1" type="subTitle"/>
          </p:nvPr>
        </p:nvSpPr>
        <p:spPr>
          <a:xfrm>
            <a:off x="1573800" y="1470499"/>
            <a:ext cx="2680200" cy="359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55" name="Google Shape;155;p15"/>
          <p:cNvSpPr txBox="1"/>
          <p:nvPr>
            <p:ph idx="2" type="subTitle"/>
          </p:nvPr>
        </p:nvSpPr>
        <p:spPr>
          <a:xfrm>
            <a:off x="1573800" y="1638475"/>
            <a:ext cx="2680200" cy="73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56" name="Google Shape;156;p15"/>
          <p:cNvSpPr txBox="1"/>
          <p:nvPr>
            <p:ph hasCustomPrompt="1" idx="3" type="title"/>
          </p:nvPr>
        </p:nvSpPr>
        <p:spPr>
          <a:xfrm>
            <a:off x="718284" y="1405861"/>
            <a:ext cx="957300" cy="576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4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57" name="Google Shape;157;p15"/>
          <p:cNvSpPr txBox="1"/>
          <p:nvPr>
            <p:ph idx="4" type="subTitle"/>
          </p:nvPr>
        </p:nvSpPr>
        <p:spPr>
          <a:xfrm>
            <a:off x="1573800" y="2591424"/>
            <a:ext cx="2680200" cy="359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58" name="Google Shape;158;p15"/>
          <p:cNvSpPr txBox="1"/>
          <p:nvPr>
            <p:ph idx="5" type="subTitle"/>
          </p:nvPr>
        </p:nvSpPr>
        <p:spPr>
          <a:xfrm>
            <a:off x="1573800" y="2759400"/>
            <a:ext cx="2680200" cy="73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59" name="Google Shape;159;p15"/>
          <p:cNvSpPr txBox="1"/>
          <p:nvPr>
            <p:ph hasCustomPrompt="1" idx="6" type="title"/>
          </p:nvPr>
        </p:nvSpPr>
        <p:spPr>
          <a:xfrm>
            <a:off x="718284" y="2526786"/>
            <a:ext cx="957300" cy="576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4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60" name="Google Shape;160;p15"/>
          <p:cNvSpPr txBox="1"/>
          <p:nvPr>
            <p:ph idx="7" type="subTitle"/>
          </p:nvPr>
        </p:nvSpPr>
        <p:spPr>
          <a:xfrm>
            <a:off x="1573800" y="3712349"/>
            <a:ext cx="2680200" cy="359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1" name="Google Shape;161;p15"/>
          <p:cNvSpPr txBox="1"/>
          <p:nvPr>
            <p:ph idx="8" type="subTitle"/>
          </p:nvPr>
        </p:nvSpPr>
        <p:spPr>
          <a:xfrm>
            <a:off x="1573800" y="3880325"/>
            <a:ext cx="2680200" cy="73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2" name="Google Shape;162;p15"/>
          <p:cNvSpPr txBox="1"/>
          <p:nvPr>
            <p:ph hasCustomPrompt="1" idx="9" type="title"/>
          </p:nvPr>
        </p:nvSpPr>
        <p:spPr>
          <a:xfrm>
            <a:off x="718284" y="3647711"/>
            <a:ext cx="957300" cy="576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4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63" name="Google Shape;163;p15"/>
          <p:cNvSpPr txBox="1"/>
          <p:nvPr>
            <p:ph idx="13" type="subTitle"/>
          </p:nvPr>
        </p:nvSpPr>
        <p:spPr>
          <a:xfrm>
            <a:off x="5261925" y="1470499"/>
            <a:ext cx="2680200" cy="359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4" name="Google Shape;164;p15"/>
          <p:cNvSpPr txBox="1"/>
          <p:nvPr>
            <p:ph idx="14" type="subTitle"/>
          </p:nvPr>
        </p:nvSpPr>
        <p:spPr>
          <a:xfrm>
            <a:off x="5261925" y="1638475"/>
            <a:ext cx="2680200" cy="73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5" name="Google Shape;165;p15"/>
          <p:cNvSpPr txBox="1"/>
          <p:nvPr>
            <p:ph hasCustomPrompt="1" idx="15" type="title"/>
          </p:nvPr>
        </p:nvSpPr>
        <p:spPr>
          <a:xfrm>
            <a:off x="4406409" y="1405861"/>
            <a:ext cx="957300" cy="576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4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66" name="Google Shape;166;p15"/>
          <p:cNvSpPr txBox="1"/>
          <p:nvPr>
            <p:ph idx="16" type="subTitle"/>
          </p:nvPr>
        </p:nvSpPr>
        <p:spPr>
          <a:xfrm>
            <a:off x="5261925" y="2591424"/>
            <a:ext cx="2680200" cy="359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7" name="Google Shape;167;p15"/>
          <p:cNvSpPr txBox="1"/>
          <p:nvPr>
            <p:ph idx="17" type="subTitle"/>
          </p:nvPr>
        </p:nvSpPr>
        <p:spPr>
          <a:xfrm>
            <a:off x="5261925" y="2759400"/>
            <a:ext cx="2680200" cy="73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8" name="Google Shape;168;p15"/>
          <p:cNvSpPr txBox="1"/>
          <p:nvPr>
            <p:ph hasCustomPrompt="1" idx="18" type="title"/>
          </p:nvPr>
        </p:nvSpPr>
        <p:spPr>
          <a:xfrm>
            <a:off x="4406409" y="2526786"/>
            <a:ext cx="957300" cy="576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4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69" name="Google Shape;169;p15"/>
          <p:cNvSpPr txBox="1"/>
          <p:nvPr>
            <p:ph idx="19" type="subTitle"/>
          </p:nvPr>
        </p:nvSpPr>
        <p:spPr>
          <a:xfrm>
            <a:off x="5261925" y="3712349"/>
            <a:ext cx="2680200" cy="359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70" name="Google Shape;170;p15"/>
          <p:cNvSpPr txBox="1"/>
          <p:nvPr>
            <p:ph idx="20" type="subTitle"/>
          </p:nvPr>
        </p:nvSpPr>
        <p:spPr>
          <a:xfrm>
            <a:off x="5261925" y="3880325"/>
            <a:ext cx="2680200" cy="73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71" name="Google Shape;171;p15"/>
          <p:cNvSpPr txBox="1"/>
          <p:nvPr>
            <p:ph hasCustomPrompt="1" idx="21" type="title"/>
          </p:nvPr>
        </p:nvSpPr>
        <p:spPr>
          <a:xfrm>
            <a:off x="4406409" y="3647711"/>
            <a:ext cx="957300" cy="576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4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172" name="Shape 172"/>
        <p:cNvGrpSpPr/>
        <p:nvPr/>
      </p:nvGrpSpPr>
      <p:grpSpPr>
        <a:xfrm>
          <a:off x="0" y="0"/>
          <a:ext cx="0" cy="0"/>
          <a:chOff x="0" y="0"/>
          <a:chExt cx="0" cy="0"/>
        </a:xfrm>
      </p:grpSpPr>
      <p:grpSp>
        <p:nvGrpSpPr>
          <p:cNvPr id="173" name="Google Shape;173;p16"/>
          <p:cNvGrpSpPr/>
          <p:nvPr/>
        </p:nvGrpSpPr>
        <p:grpSpPr>
          <a:xfrm>
            <a:off x="-2027980" y="-2596320"/>
            <a:ext cx="14549688" cy="10668394"/>
            <a:chOff x="-2027980" y="-2596320"/>
            <a:chExt cx="14549688" cy="10668394"/>
          </a:xfrm>
        </p:grpSpPr>
        <p:grpSp>
          <p:nvGrpSpPr>
            <p:cNvPr id="174" name="Google Shape;174;p16"/>
            <p:cNvGrpSpPr/>
            <p:nvPr/>
          </p:nvGrpSpPr>
          <p:grpSpPr>
            <a:xfrm rot="2219984">
              <a:off x="-1194691" y="3296805"/>
              <a:ext cx="3796561" cy="4039571"/>
              <a:chOff x="7558301" y="3163860"/>
              <a:chExt cx="3072638" cy="3269311"/>
            </a:xfrm>
          </p:grpSpPr>
          <p:sp>
            <p:nvSpPr>
              <p:cNvPr id="175" name="Google Shape;175;p16"/>
              <p:cNvSpPr/>
              <p:nvPr/>
            </p:nvSpPr>
            <p:spPr>
              <a:xfrm rot="-336564">
                <a:off x="7679458" y="3275364"/>
                <a:ext cx="2408737" cy="2597003"/>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6"/>
              <p:cNvSpPr/>
              <p:nvPr/>
            </p:nvSpPr>
            <p:spPr>
              <a:xfrm rot="-336564">
                <a:off x="8146698" y="3440311"/>
                <a:ext cx="2348804" cy="2847919"/>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6"/>
              <p:cNvSpPr/>
              <p:nvPr/>
            </p:nvSpPr>
            <p:spPr>
              <a:xfrm rot="-336564">
                <a:off x="7783010" y="3457006"/>
                <a:ext cx="2715127" cy="285029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6"/>
            <p:cNvGrpSpPr/>
            <p:nvPr/>
          </p:nvGrpSpPr>
          <p:grpSpPr>
            <a:xfrm rot="2219984">
              <a:off x="7891859" y="-1860620"/>
              <a:ext cx="3796561" cy="4039571"/>
              <a:chOff x="7558301" y="3163860"/>
              <a:chExt cx="3072638" cy="3269311"/>
            </a:xfrm>
          </p:grpSpPr>
          <p:sp>
            <p:nvSpPr>
              <p:cNvPr id="179" name="Google Shape;179;p16"/>
              <p:cNvSpPr/>
              <p:nvPr/>
            </p:nvSpPr>
            <p:spPr>
              <a:xfrm rot="-336564">
                <a:off x="7679458" y="3275364"/>
                <a:ext cx="2408737" cy="2597003"/>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6"/>
              <p:cNvSpPr/>
              <p:nvPr/>
            </p:nvSpPr>
            <p:spPr>
              <a:xfrm rot="-336564">
                <a:off x="8146698" y="3440311"/>
                <a:ext cx="2348804" cy="2847919"/>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6"/>
              <p:cNvSpPr/>
              <p:nvPr/>
            </p:nvSpPr>
            <p:spPr>
              <a:xfrm rot="-336564">
                <a:off x="7783010" y="3457006"/>
                <a:ext cx="2715127" cy="285029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82" name="Google Shape;182;p16"/>
          <p:cNvSpPr txBox="1"/>
          <p:nvPr>
            <p:ph idx="1" type="subTitle"/>
          </p:nvPr>
        </p:nvSpPr>
        <p:spPr>
          <a:xfrm>
            <a:off x="3397475" y="2494871"/>
            <a:ext cx="2349000" cy="359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83" name="Google Shape;183;p16"/>
          <p:cNvSpPr txBox="1"/>
          <p:nvPr>
            <p:ph idx="2" type="subTitle"/>
          </p:nvPr>
        </p:nvSpPr>
        <p:spPr>
          <a:xfrm>
            <a:off x="3397475" y="2688300"/>
            <a:ext cx="2349000" cy="101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84" name="Google Shape;184;p16"/>
          <p:cNvSpPr txBox="1"/>
          <p:nvPr>
            <p:ph idx="3" type="subTitle"/>
          </p:nvPr>
        </p:nvSpPr>
        <p:spPr>
          <a:xfrm>
            <a:off x="819875" y="2494871"/>
            <a:ext cx="2349000" cy="359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85" name="Google Shape;185;p16"/>
          <p:cNvSpPr txBox="1"/>
          <p:nvPr>
            <p:ph idx="4" type="subTitle"/>
          </p:nvPr>
        </p:nvSpPr>
        <p:spPr>
          <a:xfrm>
            <a:off x="819875" y="2688300"/>
            <a:ext cx="2349000" cy="101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86" name="Google Shape;186;p16"/>
          <p:cNvSpPr txBox="1"/>
          <p:nvPr>
            <p:ph idx="5" type="subTitle"/>
          </p:nvPr>
        </p:nvSpPr>
        <p:spPr>
          <a:xfrm>
            <a:off x="5975075" y="2494871"/>
            <a:ext cx="2349000" cy="359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87" name="Google Shape;187;p16"/>
          <p:cNvSpPr txBox="1"/>
          <p:nvPr>
            <p:ph idx="6" type="subTitle"/>
          </p:nvPr>
        </p:nvSpPr>
        <p:spPr>
          <a:xfrm>
            <a:off x="5975075" y="2688300"/>
            <a:ext cx="2349000" cy="101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88" name="Google Shape;188;p16"/>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28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7">
    <p:spTree>
      <p:nvGrpSpPr>
        <p:cNvPr id="189" name="Shape 189"/>
        <p:cNvGrpSpPr/>
        <p:nvPr/>
      </p:nvGrpSpPr>
      <p:grpSpPr>
        <a:xfrm>
          <a:off x="0" y="0"/>
          <a:ext cx="0" cy="0"/>
          <a:chOff x="0" y="0"/>
          <a:chExt cx="0" cy="0"/>
        </a:xfrm>
      </p:grpSpPr>
      <p:grpSp>
        <p:nvGrpSpPr>
          <p:cNvPr id="190" name="Google Shape;190;p17"/>
          <p:cNvGrpSpPr/>
          <p:nvPr/>
        </p:nvGrpSpPr>
        <p:grpSpPr>
          <a:xfrm>
            <a:off x="-3621963" y="-1003613"/>
            <a:ext cx="14748864" cy="9515698"/>
            <a:chOff x="-3621963" y="-1003613"/>
            <a:chExt cx="14748864" cy="9515698"/>
          </a:xfrm>
        </p:grpSpPr>
        <p:sp>
          <p:nvSpPr>
            <p:cNvPr id="191" name="Google Shape;191;p17"/>
            <p:cNvSpPr/>
            <p:nvPr/>
          </p:nvSpPr>
          <p:spPr>
            <a:xfrm>
              <a:off x="-2981249" y="4185615"/>
              <a:ext cx="3844172" cy="4035545"/>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7"/>
            <p:cNvSpPr/>
            <p:nvPr/>
          </p:nvSpPr>
          <p:spPr>
            <a:xfrm rot="5114100">
              <a:off x="8678084" y="-994810"/>
              <a:ext cx="2215747" cy="2388928"/>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7"/>
            <p:cNvSpPr/>
            <p:nvPr/>
          </p:nvSpPr>
          <p:spPr>
            <a:xfrm rot="5114100">
              <a:off x="8650417" y="-715298"/>
              <a:ext cx="2160615" cy="2619741"/>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7"/>
            <p:cNvSpPr/>
            <p:nvPr/>
          </p:nvSpPr>
          <p:spPr>
            <a:xfrm rot="5114100">
              <a:off x="8467940" y="-882708"/>
              <a:ext cx="2497588" cy="26219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7"/>
            <p:cNvSpPr/>
            <p:nvPr/>
          </p:nvSpPr>
          <p:spPr>
            <a:xfrm rot="1430265">
              <a:off x="-3029963" y="3507636"/>
              <a:ext cx="3378707" cy="3642785"/>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7"/>
            <p:cNvSpPr/>
            <p:nvPr/>
          </p:nvSpPr>
          <p:spPr>
            <a:xfrm rot="1430265">
              <a:off x="-2686314" y="4021970"/>
              <a:ext cx="3294638" cy="399474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7" name="Google Shape;197;p17"/>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28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
        <p:nvSpPr>
          <p:cNvPr id="198" name="Google Shape;198;p17"/>
          <p:cNvSpPr txBox="1"/>
          <p:nvPr>
            <p:ph idx="1" type="subTitle"/>
          </p:nvPr>
        </p:nvSpPr>
        <p:spPr>
          <a:xfrm>
            <a:off x="2117675" y="1629800"/>
            <a:ext cx="2200200" cy="359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99" name="Google Shape;199;p17"/>
          <p:cNvSpPr txBox="1"/>
          <p:nvPr>
            <p:ph idx="2" type="subTitle"/>
          </p:nvPr>
        </p:nvSpPr>
        <p:spPr>
          <a:xfrm>
            <a:off x="2117675" y="1823228"/>
            <a:ext cx="2200200" cy="80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00" name="Google Shape;200;p17"/>
          <p:cNvSpPr txBox="1"/>
          <p:nvPr>
            <p:ph idx="3" type="subTitle"/>
          </p:nvPr>
        </p:nvSpPr>
        <p:spPr>
          <a:xfrm>
            <a:off x="2117675" y="3087973"/>
            <a:ext cx="2200200" cy="359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01" name="Google Shape;201;p17"/>
          <p:cNvSpPr txBox="1"/>
          <p:nvPr>
            <p:ph idx="4" type="subTitle"/>
          </p:nvPr>
        </p:nvSpPr>
        <p:spPr>
          <a:xfrm>
            <a:off x="2117675" y="3281401"/>
            <a:ext cx="2200200" cy="80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02" name="Google Shape;202;p17"/>
          <p:cNvSpPr txBox="1"/>
          <p:nvPr>
            <p:ph idx="5" type="subTitle"/>
          </p:nvPr>
        </p:nvSpPr>
        <p:spPr>
          <a:xfrm>
            <a:off x="4825925" y="1629800"/>
            <a:ext cx="2200200" cy="3594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203" name="Google Shape;203;p17"/>
          <p:cNvSpPr txBox="1"/>
          <p:nvPr>
            <p:ph idx="6" type="subTitle"/>
          </p:nvPr>
        </p:nvSpPr>
        <p:spPr>
          <a:xfrm>
            <a:off x="4825925" y="1823228"/>
            <a:ext cx="2200200" cy="808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204" name="Google Shape;204;p17"/>
          <p:cNvSpPr txBox="1"/>
          <p:nvPr>
            <p:ph idx="7" type="subTitle"/>
          </p:nvPr>
        </p:nvSpPr>
        <p:spPr>
          <a:xfrm>
            <a:off x="4825925" y="3087973"/>
            <a:ext cx="2200200" cy="3594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205" name="Google Shape;205;p17"/>
          <p:cNvSpPr txBox="1"/>
          <p:nvPr>
            <p:ph idx="8" type="subTitle"/>
          </p:nvPr>
        </p:nvSpPr>
        <p:spPr>
          <a:xfrm>
            <a:off x="4825925" y="3281401"/>
            <a:ext cx="2200200" cy="808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right">
  <p:cSld name="CUSTOM_2">
    <p:spTree>
      <p:nvGrpSpPr>
        <p:cNvPr id="206" name="Shape 206"/>
        <p:cNvGrpSpPr/>
        <p:nvPr/>
      </p:nvGrpSpPr>
      <p:grpSpPr>
        <a:xfrm>
          <a:off x="0" y="0"/>
          <a:ext cx="0" cy="0"/>
          <a:chOff x="0" y="0"/>
          <a:chExt cx="0" cy="0"/>
        </a:xfrm>
      </p:grpSpPr>
      <p:sp>
        <p:nvSpPr>
          <p:cNvPr id="207" name="Google Shape;207;p18"/>
          <p:cNvSpPr txBox="1"/>
          <p:nvPr>
            <p:ph type="title"/>
          </p:nvPr>
        </p:nvSpPr>
        <p:spPr>
          <a:xfrm>
            <a:off x="5439725" y="1726072"/>
            <a:ext cx="2846100" cy="4314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sz="3000"/>
            </a:lvl1pPr>
            <a:lvl2pPr lvl="1" rtl="0">
              <a:spcBef>
                <a:spcPts val="0"/>
              </a:spcBef>
              <a:spcAft>
                <a:spcPts val="0"/>
              </a:spcAft>
              <a:buSzPts val="3500"/>
              <a:buNone/>
              <a:defRPr sz="3500"/>
            </a:lvl2pPr>
            <a:lvl3pPr lvl="2" rtl="0">
              <a:spcBef>
                <a:spcPts val="0"/>
              </a:spcBef>
              <a:spcAft>
                <a:spcPts val="0"/>
              </a:spcAft>
              <a:buSzPts val="3500"/>
              <a:buNone/>
              <a:defRPr sz="3500"/>
            </a:lvl3pPr>
            <a:lvl4pPr lvl="3" rtl="0">
              <a:spcBef>
                <a:spcPts val="0"/>
              </a:spcBef>
              <a:spcAft>
                <a:spcPts val="0"/>
              </a:spcAft>
              <a:buSzPts val="3500"/>
              <a:buNone/>
              <a:defRPr sz="3500"/>
            </a:lvl4pPr>
            <a:lvl5pPr lvl="4" rtl="0">
              <a:spcBef>
                <a:spcPts val="0"/>
              </a:spcBef>
              <a:spcAft>
                <a:spcPts val="0"/>
              </a:spcAft>
              <a:buSzPts val="3500"/>
              <a:buNone/>
              <a:defRPr sz="3500"/>
            </a:lvl5pPr>
            <a:lvl6pPr lvl="5" rtl="0">
              <a:spcBef>
                <a:spcPts val="0"/>
              </a:spcBef>
              <a:spcAft>
                <a:spcPts val="0"/>
              </a:spcAft>
              <a:buSzPts val="3500"/>
              <a:buNone/>
              <a:defRPr sz="3500"/>
            </a:lvl6pPr>
            <a:lvl7pPr lvl="6" rtl="0">
              <a:spcBef>
                <a:spcPts val="0"/>
              </a:spcBef>
              <a:spcAft>
                <a:spcPts val="0"/>
              </a:spcAft>
              <a:buSzPts val="3500"/>
              <a:buNone/>
              <a:defRPr sz="3500"/>
            </a:lvl7pPr>
            <a:lvl8pPr lvl="7" rtl="0">
              <a:spcBef>
                <a:spcPts val="0"/>
              </a:spcBef>
              <a:spcAft>
                <a:spcPts val="0"/>
              </a:spcAft>
              <a:buSzPts val="3500"/>
              <a:buNone/>
              <a:defRPr sz="3500"/>
            </a:lvl8pPr>
            <a:lvl9pPr lvl="8" rtl="0">
              <a:spcBef>
                <a:spcPts val="0"/>
              </a:spcBef>
              <a:spcAft>
                <a:spcPts val="0"/>
              </a:spcAft>
              <a:buSzPts val="3500"/>
              <a:buNone/>
              <a:defRPr sz="3500"/>
            </a:lvl9pPr>
          </a:lstStyle>
          <a:p/>
        </p:txBody>
      </p:sp>
      <p:grpSp>
        <p:nvGrpSpPr>
          <p:cNvPr id="208" name="Google Shape;208;p18"/>
          <p:cNvGrpSpPr/>
          <p:nvPr/>
        </p:nvGrpSpPr>
        <p:grpSpPr>
          <a:xfrm flipH="1">
            <a:off x="-1967333" y="-2924127"/>
            <a:ext cx="5436706" cy="5991674"/>
            <a:chOff x="5129250" y="-2537327"/>
            <a:chExt cx="5436706" cy="5991674"/>
          </a:xfrm>
        </p:grpSpPr>
        <p:sp>
          <p:nvSpPr>
            <p:cNvPr id="209" name="Google Shape;209;p18"/>
            <p:cNvSpPr/>
            <p:nvPr/>
          </p:nvSpPr>
          <p:spPr>
            <a:xfrm rot="1514338">
              <a:off x="5806126" y="-1910385"/>
              <a:ext cx="3844152" cy="40355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8"/>
            <p:cNvSpPr/>
            <p:nvPr/>
          </p:nvSpPr>
          <p:spPr>
            <a:xfrm rot="1430265">
              <a:off x="6184762" y="-1321502"/>
              <a:ext cx="3378707" cy="3642785"/>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8"/>
            <p:cNvSpPr/>
            <p:nvPr/>
          </p:nvSpPr>
          <p:spPr>
            <a:xfrm rot="1430265">
              <a:off x="6604611" y="-1035768"/>
              <a:ext cx="3294638" cy="399474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2" name="Google Shape;212;p18"/>
          <p:cNvGrpSpPr/>
          <p:nvPr/>
        </p:nvGrpSpPr>
        <p:grpSpPr>
          <a:xfrm flipH="1">
            <a:off x="3951018" y="2219348"/>
            <a:ext cx="5773513" cy="5606870"/>
            <a:chOff x="-2896958" y="1534023"/>
            <a:chExt cx="5773513" cy="5606870"/>
          </a:xfrm>
        </p:grpSpPr>
        <p:sp>
          <p:nvSpPr>
            <p:cNvPr id="213" name="Google Shape;213;p18"/>
            <p:cNvSpPr/>
            <p:nvPr/>
          </p:nvSpPr>
          <p:spPr>
            <a:xfrm rot="1514338">
              <a:off x="-2275832" y="2912408"/>
              <a:ext cx="3410358" cy="3676910"/>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8"/>
            <p:cNvSpPr/>
            <p:nvPr/>
          </p:nvSpPr>
          <p:spPr>
            <a:xfrm rot="1514338">
              <a:off x="-1152704" y="2271963"/>
              <a:ext cx="3325502" cy="4032164"/>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8"/>
            <p:cNvSpPr/>
            <p:nvPr/>
          </p:nvSpPr>
          <p:spPr>
            <a:xfrm rot="1514338">
              <a:off x="-1644474" y="2160965"/>
              <a:ext cx="3844152" cy="40355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6" name="Google Shape;216;p18"/>
          <p:cNvSpPr txBox="1"/>
          <p:nvPr>
            <p:ph idx="1" type="subTitle"/>
          </p:nvPr>
        </p:nvSpPr>
        <p:spPr>
          <a:xfrm>
            <a:off x="5232875" y="2323535"/>
            <a:ext cx="3259800" cy="88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left">
  <p:cSld name="CUSTOM_2_1">
    <p:spTree>
      <p:nvGrpSpPr>
        <p:cNvPr id="217" name="Shape 217"/>
        <p:cNvGrpSpPr/>
        <p:nvPr/>
      </p:nvGrpSpPr>
      <p:grpSpPr>
        <a:xfrm>
          <a:off x="0" y="0"/>
          <a:ext cx="0" cy="0"/>
          <a:chOff x="0" y="0"/>
          <a:chExt cx="0" cy="0"/>
        </a:xfrm>
      </p:grpSpPr>
      <p:sp>
        <p:nvSpPr>
          <p:cNvPr id="218" name="Google Shape;218;p19"/>
          <p:cNvSpPr txBox="1"/>
          <p:nvPr>
            <p:ph type="title"/>
          </p:nvPr>
        </p:nvSpPr>
        <p:spPr>
          <a:xfrm>
            <a:off x="872575" y="1726072"/>
            <a:ext cx="2846100" cy="4314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sz="3000"/>
            </a:lvl1pPr>
            <a:lvl2pPr lvl="1" rtl="0">
              <a:spcBef>
                <a:spcPts val="0"/>
              </a:spcBef>
              <a:spcAft>
                <a:spcPts val="0"/>
              </a:spcAft>
              <a:buSzPts val="3500"/>
              <a:buNone/>
              <a:defRPr sz="3500"/>
            </a:lvl2pPr>
            <a:lvl3pPr lvl="2" rtl="0">
              <a:spcBef>
                <a:spcPts val="0"/>
              </a:spcBef>
              <a:spcAft>
                <a:spcPts val="0"/>
              </a:spcAft>
              <a:buSzPts val="3500"/>
              <a:buNone/>
              <a:defRPr sz="3500"/>
            </a:lvl3pPr>
            <a:lvl4pPr lvl="3" rtl="0">
              <a:spcBef>
                <a:spcPts val="0"/>
              </a:spcBef>
              <a:spcAft>
                <a:spcPts val="0"/>
              </a:spcAft>
              <a:buSzPts val="3500"/>
              <a:buNone/>
              <a:defRPr sz="3500"/>
            </a:lvl4pPr>
            <a:lvl5pPr lvl="4" rtl="0">
              <a:spcBef>
                <a:spcPts val="0"/>
              </a:spcBef>
              <a:spcAft>
                <a:spcPts val="0"/>
              </a:spcAft>
              <a:buSzPts val="3500"/>
              <a:buNone/>
              <a:defRPr sz="3500"/>
            </a:lvl5pPr>
            <a:lvl6pPr lvl="5" rtl="0">
              <a:spcBef>
                <a:spcPts val="0"/>
              </a:spcBef>
              <a:spcAft>
                <a:spcPts val="0"/>
              </a:spcAft>
              <a:buSzPts val="3500"/>
              <a:buNone/>
              <a:defRPr sz="3500"/>
            </a:lvl6pPr>
            <a:lvl7pPr lvl="6" rtl="0">
              <a:spcBef>
                <a:spcPts val="0"/>
              </a:spcBef>
              <a:spcAft>
                <a:spcPts val="0"/>
              </a:spcAft>
              <a:buSzPts val="3500"/>
              <a:buNone/>
              <a:defRPr sz="3500"/>
            </a:lvl7pPr>
            <a:lvl8pPr lvl="7" rtl="0">
              <a:spcBef>
                <a:spcPts val="0"/>
              </a:spcBef>
              <a:spcAft>
                <a:spcPts val="0"/>
              </a:spcAft>
              <a:buSzPts val="3500"/>
              <a:buNone/>
              <a:defRPr sz="3500"/>
            </a:lvl8pPr>
            <a:lvl9pPr lvl="8" rtl="0">
              <a:spcBef>
                <a:spcPts val="0"/>
              </a:spcBef>
              <a:spcAft>
                <a:spcPts val="0"/>
              </a:spcAft>
              <a:buSzPts val="3500"/>
              <a:buNone/>
              <a:defRPr sz="3500"/>
            </a:lvl9pPr>
          </a:lstStyle>
          <a:p/>
        </p:txBody>
      </p:sp>
      <p:grpSp>
        <p:nvGrpSpPr>
          <p:cNvPr id="219" name="Google Shape;219;p19"/>
          <p:cNvGrpSpPr/>
          <p:nvPr/>
        </p:nvGrpSpPr>
        <p:grpSpPr>
          <a:xfrm>
            <a:off x="4912189" y="-2543127"/>
            <a:ext cx="5436706" cy="5991674"/>
            <a:chOff x="5129250" y="-2537327"/>
            <a:chExt cx="5436706" cy="5991674"/>
          </a:xfrm>
        </p:grpSpPr>
        <p:sp>
          <p:nvSpPr>
            <p:cNvPr id="220" name="Google Shape;220;p19"/>
            <p:cNvSpPr/>
            <p:nvPr/>
          </p:nvSpPr>
          <p:spPr>
            <a:xfrm rot="1514338">
              <a:off x="5806126" y="-1910385"/>
              <a:ext cx="3844152" cy="40355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9"/>
            <p:cNvSpPr/>
            <p:nvPr/>
          </p:nvSpPr>
          <p:spPr>
            <a:xfrm rot="1430265">
              <a:off x="6184762" y="-1321502"/>
              <a:ext cx="3378707" cy="3642785"/>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9"/>
            <p:cNvSpPr/>
            <p:nvPr/>
          </p:nvSpPr>
          <p:spPr>
            <a:xfrm rot="1430265">
              <a:off x="6604611" y="-1035768"/>
              <a:ext cx="3294638" cy="399474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9"/>
          <p:cNvGrpSpPr/>
          <p:nvPr/>
        </p:nvGrpSpPr>
        <p:grpSpPr>
          <a:xfrm>
            <a:off x="-1412384" y="2219348"/>
            <a:ext cx="5773513" cy="5606870"/>
            <a:chOff x="-2896958" y="1534023"/>
            <a:chExt cx="5773513" cy="5606870"/>
          </a:xfrm>
        </p:grpSpPr>
        <p:sp>
          <p:nvSpPr>
            <p:cNvPr id="224" name="Google Shape;224;p19"/>
            <p:cNvSpPr/>
            <p:nvPr/>
          </p:nvSpPr>
          <p:spPr>
            <a:xfrm rot="1514338">
              <a:off x="-2275832" y="2912408"/>
              <a:ext cx="3410358" cy="3676910"/>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9"/>
            <p:cNvSpPr/>
            <p:nvPr/>
          </p:nvSpPr>
          <p:spPr>
            <a:xfrm rot="1514338">
              <a:off x="-1152704" y="2271963"/>
              <a:ext cx="3325502" cy="4032164"/>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9"/>
            <p:cNvSpPr/>
            <p:nvPr/>
          </p:nvSpPr>
          <p:spPr>
            <a:xfrm rot="1514338">
              <a:off x="-1644474" y="2160965"/>
              <a:ext cx="3844152" cy="40355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7" name="Google Shape;227;p19"/>
          <p:cNvSpPr txBox="1"/>
          <p:nvPr>
            <p:ph idx="1" type="subTitle"/>
          </p:nvPr>
        </p:nvSpPr>
        <p:spPr>
          <a:xfrm>
            <a:off x="665726" y="2323535"/>
            <a:ext cx="3259800" cy="88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0">
    <p:spTree>
      <p:nvGrpSpPr>
        <p:cNvPr id="228" name="Shape 228"/>
        <p:cNvGrpSpPr/>
        <p:nvPr/>
      </p:nvGrpSpPr>
      <p:grpSpPr>
        <a:xfrm>
          <a:off x="0" y="0"/>
          <a:ext cx="0" cy="0"/>
          <a:chOff x="0" y="0"/>
          <a:chExt cx="0" cy="0"/>
        </a:xfrm>
      </p:grpSpPr>
      <p:sp>
        <p:nvSpPr>
          <p:cNvPr id="229" name="Google Shape;229;p20"/>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28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grpSp>
        <p:nvGrpSpPr>
          <p:cNvPr id="230" name="Google Shape;230;p20"/>
          <p:cNvGrpSpPr/>
          <p:nvPr/>
        </p:nvGrpSpPr>
        <p:grpSpPr>
          <a:xfrm>
            <a:off x="-3621963" y="-1003613"/>
            <a:ext cx="14748864" cy="9515698"/>
            <a:chOff x="-3621963" y="-1003613"/>
            <a:chExt cx="14748864" cy="9515698"/>
          </a:xfrm>
        </p:grpSpPr>
        <p:sp>
          <p:nvSpPr>
            <p:cNvPr id="231" name="Google Shape;231;p20"/>
            <p:cNvSpPr/>
            <p:nvPr/>
          </p:nvSpPr>
          <p:spPr>
            <a:xfrm>
              <a:off x="-2981249" y="4185615"/>
              <a:ext cx="3844172" cy="4035545"/>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0"/>
            <p:cNvSpPr/>
            <p:nvPr/>
          </p:nvSpPr>
          <p:spPr>
            <a:xfrm rot="5114100">
              <a:off x="8678084" y="-994810"/>
              <a:ext cx="2215747" cy="2388928"/>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0"/>
            <p:cNvSpPr/>
            <p:nvPr/>
          </p:nvSpPr>
          <p:spPr>
            <a:xfrm rot="5114100">
              <a:off x="8650417" y="-715298"/>
              <a:ext cx="2160615" cy="2619741"/>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0"/>
            <p:cNvSpPr/>
            <p:nvPr/>
          </p:nvSpPr>
          <p:spPr>
            <a:xfrm rot="5114100">
              <a:off x="8467940" y="-882708"/>
              <a:ext cx="2497588" cy="26219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0"/>
            <p:cNvSpPr/>
            <p:nvPr/>
          </p:nvSpPr>
          <p:spPr>
            <a:xfrm rot="1430265">
              <a:off x="-3029963" y="3507636"/>
              <a:ext cx="3378707" cy="3642785"/>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0"/>
            <p:cNvSpPr/>
            <p:nvPr/>
          </p:nvSpPr>
          <p:spPr>
            <a:xfrm rot="1430265">
              <a:off x="-2686314" y="4021970"/>
              <a:ext cx="3294638" cy="399474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grpSp>
        <p:nvGrpSpPr>
          <p:cNvPr id="22" name="Google Shape;22;p3"/>
          <p:cNvGrpSpPr/>
          <p:nvPr/>
        </p:nvGrpSpPr>
        <p:grpSpPr>
          <a:xfrm>
            <a:off x="-3030308" y="-2842127"/>
            <a:ext cx="15253614" cy="10299995"/>
            <a:chOff x="-3030308" y="-2842127"/>
            <a:chExt cx="15253614" cy="10299995"/>
          </a:xfrm>
        </p:grpSpPr>
        <p:sp>
          <p:nvSpPr>
            <p:cNvPr id="23" name="Google Shape;23;p3"/>
            <p:cNvSpPr/>
            <p:nvPr/>
          </p:nvSpPr>
          <p:spPr>
            <a:xfrm rot="-9285662">
              <a:off x="7702278" y="-1512919"/>
              <a:ext cx="3844152" cy="40355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9285662">
              <a:off x="-1764529" y="2618998"/>
              <a:ext cx="3410358" cy="3676910"/>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9285662">
              <a:off x="-2326551" y="2687763"/>
              <a:ext cx="3325502" cy="4032164"/>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rot="-9285662">
              <a:off x="-2353432" y="2795402"/>
              <a:ext cx="3844152" cy="40355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9369735">
              <a:off x="7789087" y="-1709064"/>
              <a:ext cx="3378707" cy="3642785"/>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rot="-9369735">
              <a:off x="7453307" y="-2346755"/>
              <a:ext cx="3294638" cy="399474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 name="Google Shape;29;p3"/>
          <p:cNvSpPr txBox="1"/>
          <p:nvPr>
            <p:ph type="title"/>
          </p:nvPr>
        </p:nvSpPr>
        <p:spPr>
          <a:xfrm>
            <a:off x="2439450" y="2337508"/>
            <a:ext cx="4265100" cy="1482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200"/>
              <a:buNone/>
              <a:defRPr sz="46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0" name="Google Shape;30;p3"/>
          <p:cNvSpPr txBox="1"/>
          <p:nvPr>
            <p:ph idx="1" type="subTitle"/>
          </p:nvPr>
        </p:nvSpPr>
        <p:spPr>
          <a:xfrm>
            <a:off x="3133400" y="3782163"/>
            <a:ext cx="2877300" cy="64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1" name="Google Shape;31;p3"/>
          <p:cNvSpPr txBox="1"/>
          <p:nvPr>
            <p:ph hasCustomPrompt="1" idx="2" type="title"/>
          </p:nvPr>
        </p:nvSpPr>
        <p:spPr>
          <a:xfrm>
            <a:off x="3082350" y="867950"/>
            <a:ext cx="2979300" cy="1300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11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ong text">
  <p:cSld name="CUSTOM_3">
    <p:spTree>
      <p:nvGrpSpPr>
        <p:cNvPr id="237" name="Shape 237"/>
        <p:cNvGrpSpPr/>
        <p:nvPr/>
      </p:nvGrpSpPr>
      <p:grpSpPr>
        <a:xfrm>
          <a:off x="0" y="0"/>
          <a:ext cx="0" cy="0"/>
          <a:chOff x="0" y="0"/>
          <a:chExt cx="0" cy="0"/>
        </a:xfrm>
      </p:grpSpPr>
      <p:grpSp>
        <p:nvGrpSpPr>
          <p:cNvPr id="238" name="Google Shape;238;p21"/>
          <p:cNvGrpSpPr/>
          <p:nvPr/>
        </p:nvGrpSpPr>
        <p:grpSpPr>
          <a:xfrm>
            <a:off x="-2134953" y="-2232526"/>
            <a:ext cx="13005666" cy="9144743"/>
            <a:chOff x="-2134953" y="-2232526"/>
            <a:chExt cx="13005666" cy="9144743"/>
          </a:xfrm>
        </p:grpSpPr>
        <p:sp>
          <p:nvSpPr>
            <p:cNvPr id="239" name="Google Shape;239;p21"/>
            <p:cNvSpPr/>
            <p:nvPr/>
          </p:nvSpPr>
          <p:spPr>
            <a:xfrm rot="1514180">
              <a:off x="7764459" y="-1823388"/>
              <a:ext cx="2508827" cy="263372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1"/>
            <p:cNvSpPr/>
            <p:nvPr/>
          </p:nvSpPr>
          <p:spPr>
            <a:xfrm rot="1514383">
              <a:off x="-1786388" y="4539304"/>
              <a:ext cx="1913798" cy="2063379"/>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1"/>
            <p:cNvSpPr/>
            <p:nvPr/>
          </p:nvSpPr>
          <p:spPr>
            <a:xfrm rot="1514383">
              <a:off x="-1156102" y="4179892"/>
              <a:ext cx="1866179" cy="2262738"/>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1"/>
            <p:cNvSpPr/>
            <p:nvPr/>
          </p:nvSpPr>
          <p:spPr>
            <a:xfrm rot="1514383">
              <a:off x="-1432077" y="4117600"/>
              <a:ext cx="2157231" cy="22646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1"/>
            <p:cNvSpPr/>
            <p:nvPr/>
          </p:nvSpPr>
          <p:spPr>
            <a:xfrm rot="1430415">
              <a:off x="8011433" y="-1439033"/>
              <a:ext cx="2205009" cy="2377351"/>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1"/>
            <p:cNvSpPr/>
            <p:nvPr/>
          </p:nvSpPr>
          <p:spPr>
            <a:xfrm rot="1430415">
              <a:off x="8285431" y="-1252560"/>
              <a:ext cx="2150144" cy="2607045"/>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5" name="Google Shape;245;p21"/>
          <p:cNvSpPr txBox="1"/>
          <p:nvPr>
            <p:ph idx="1" type="subTitle"/>
          </p:nvPr>
        </p:nvSpPr>
        <p:spPr>
          <a:xfrm>
            <a:off x="625650" y="1048041"/>
            <a:ext cx="7689900" cy="3528600"/>
          </a:xfrm>
          <a:prstGeom prst="rect">
            <a:avLst/>
          </a:prstGeom>
        </p:spPr>
        <p:txBody>
          <a:bodyPr anchorCtr="0" anchor="t" bIns="91425" lIns="91425" spcFirstLastPara="1" rIns="91425" wrap="square" tIns="91425">
            <a:noAutofit/>
          </a:bodyPr>
          <a:lstStyle>
            <a:lvl1pPr lvl="0">
              <a:spcBef>
                <a:spcPts val="0"/>
              </a:spcBef>
              <a:spcAft>
                <a:spcPts val="0"/>
              </a:spcAft>
              <a:buClr>
                <a:srgbClr val="434343"/>
              </a:buClr>
              <a:buSzPts val="1200"/>
              <a:buFont typeface="Livvic"/>
              <a:buAutoNum type="arabicPeriod"/>
              <a:defRPr sz="1200"/>
            </a:lvl1pPr>
            <a:lvl2pPr lvl="1">
              <a:spcBef>
                <a:spcPts val="0"/>
              </a:spcBef>
              <a:spcAft>
                <a:spcPts val="0"/>
              </a:spcAft>
              <a:buClr>
                <a:srgbClr val="434343"/>
              </a:buClr>
              <a:buSzPts val="1200"/>
              <a:buFont typeface="Roboto Condensed Light"/>
              <a:buAutoNum type="alphaLcPeriod"/>
              <a:defRPr/>
            </a:lvl2pPr>
            <a:lvl3pPr lvl="2">
              <a:spcBef>
                <a:spcPts val="0"/>
              </a:spcBef>
              <a:spcAft>
                <a:spcPts val="0"/>
              </a:spcAft>
              <a:buClr>
                <a:srgbClr val="434343"/>
              </a:buClr>
              <a:buSzPts val="1200"/>
              <a:buFont typeface="Roboto Condensed Light"/>
              <a:buAutoNum type="romanLcPeriod"/>
              <a:defRPr/>
            </a:lvl3pPr>
            <a:lvl4pPr lvl="3">
              <a:spcBef>
                <a:spcPts val="0"/>
              </a:spcBef>
              <a:spcAft>
                <a:spcPts val="0"/>
              </a:spcAft>
              <a:buClr>
                <a:srgbClr val="434343"/>
              </a:buClr>
              <a:buSzPts val="1200"/>
              <a:buFont typeface="Roboto Condensed Light"/>
              <a:buAutoNum type="arabicPeriod"/>
              <a:defRPr/>
            </a:lvl4pPr>
            <a:lvl5pPr lvl="4">
              <a:spcBef>
                <a:spcPts val="0"/>
              </a:spcBef>
              <a:spcAft>
                <a:spcPts val="0"/>
              </a:spcAft>
              <a:buClr>
                <a:srgbClr val="434343"/>
              </a:buClr>
              <a:buSzPts val="1200"/>
              <a:buFont typeface="Roboto Condensed Light"/>
              <a:buAutoNum type="alphaLcPeriod"/>
              <a:defRPr/>
            </a:lvl5pPr>
            <a:lvl6pPr lvl="5">
              <a:spcBef>
                <a:spcPts val="0"/>
              </a:spcBef>
              <a:spcAft>
                <a:spcPts val="0"/>
              </a:spcAft>
              <a:buClr>
                <a:srgbClr val="434343"/>
              </a:buClr>
              <a:buSzPts val="1200"/>
              <a:buFont typeface="Roboto Condensed Light"/>
              <a:buAutoNum type="romanLcPeriod"/>
              <a:defRPr/>
            </a:lvl6pPr>
            <a:lvl7pPr lvl="6">
              <a:spcBef>
                <a:spcPts val="0"/>
              </a:spcBef>
              <a:spcAft>
                <a:spcPts val="0"/>
              </a:spcAft>
              <a:buClr>
                <a:srgbClr val="434343"/>
              </a:buClr>
              <a:buSzPts val="1200"/>
              <a:buFont typeface="Roboto Condensed Light"/>
              <a:buAutoNum type="arabicPeriod"/>
              <a:defRPr/>
            </a:lvl7pPr>
            <a:lvl8pPr lvl="7">
              <a:spcBef>
                <a:spcPts val="0"/>
              </a:spcBef>
              <a:spcAft>
                <a:spcPts val="0"/>
              </a:spcAft>
              <a:buClr>
                <a:srgbClr val="434343"/>
              </a:buClr>
              <a:buSzPts val="1200"/>
              <a:buFont typeface="Roboto Condensed Light"/>
              <a:buAutoNum type="alphaLcPeriod"/>
              <a:defRPr/>
            </a:lvl8pPr>
            <a:lvl9pPr lvl="8">
              <a:spcBef>
                <a:spcPts val="0"/>
              </a:spcBef>
              <a:spcAft>
                <a:spcPts val="0"/>
              </a:spcAft>
              <a:buClr>
                <a:srgbClr val="434343"/>
              </a:buClr>
              <a:buSzPts val="1200"/>
              <a:buFont typeface="Roboto Condensed Light"/>
              <a:buAutoNum type="romanLcPeriod"/>
              <a:defRPr/>
            </a:lvl9pPr>
          </a:lstStyle>
          <a:p/>
        </p:txBody>
      </p:sp>
      <p:sp>
        <p:nvSpPr>
          <p:cNvPr id="246" name="Google Shape;246;p21"/>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28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chnological app">
  <p:cSld name="CUSTOM_4">
    <p:spTree>
      <p:nvGrpSpPr>
        <p:cNvPr id="247" name="Shape 247"/>
        <p:cNvGrpSpPr/>
        <p:nvPr/>
      </p:nvGrpSpPr>
      <p:grpSpPr>
        <a:xfrm>
          <a:off x="0" y="0"/>
          <a:ext cx="0" cy="0"/>
          <a:chOff x="0" y="0"/>
          <a:chExt cx="0" cy="0"/>
        </a:xfrm>
      </p:grpSpPr>
      <p:grpSp>
        <p:nvGrpSpPr>
          <p:cNvPr id="248" name="Google Shape;248;p22"/>
          <p:cNvGrpSpPr/>
          <p:nvPr/>
        </p:nvGrpSpPr>
        <p:grpSpPr>
          <a:xfrm>
            <a:off x="-3075157" y="-3061151"/>
            <a:ext cx="15800562" cy="10202043"/>
            <a:chOff x="-3075157" y="-3061151"/>
            <a:chExt cx="15800562" cy="10202043"/>
          </a:xfrm>
        </p:grpSpPr>
        <p:sp>
          <p:nvSpPr>
            <p:cNvPr id="249" name="Google Shape;249;p22"/>
            <p:cNvSpPr/>
            <p:nvPr/>
          </p:nvSpPr>
          <p:spPr>
            <a:xfrm rot="6014436">
              <a:off x="-2080991" y="-2828732"/>
              <a:ext cx="3844166" cy="4035538"/>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2"/>
            <p:cNvSpPr/>
            <p:nvPr/>
          </p:nvSpPr>
          <p:spPr>
            <a:xfrm flipH="1" rot="-1514338">
              <a:off x="8693921" y="2912408"/>
              <a:ext cx="3410358" cy="3676910"/>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2"/>
            <p:cNvSpPr/>
            <p:nvPr/>
          </p:nvSpPr>
          <p:spPr>
            <a:xfrm flipH="1" rot="-1514338">
              <a:off x="7655649" y="2271963"/>
              <a:ext cx="3325502" cy="4032164"/>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2"/>
            <p:cNvSpPr/>
            <p:nvPr/>
          </p:nvSpPr>
          <p:spPr>
            <a:xfrm flipH="1" rot="-1514338">
              <a:off x="7628768" y="2160965"/>
              <a:ext cx="3844152" cy="40355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2"/>
            <p:cNvSpPr/>
            <p:nvPr/>
          </p:nvSpPr>
          <p:spPr>
            <a:xfrm rot="5930292">
              <a:off x="-2189566" y="-2389777"/>
              <a:ext cx="3378681" cy="3642756"/>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2"/>
            <p:cNvSpPr/>
            <p:nvPr/>
          </p:nvSpPr>
          <p:spPr>
            <a:xfrm rot="5930292">
              <a:off x="-2495725" y="-2081314"/>
              <a:ext cx="3294613" cy="3994711"/>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5" name="Google Shape;255;p22"/>
          <p:cNvSpPr txBox="1"/>
          <p:nvPr>
            <p:ph idx="1" type="subTitle"/>
          </p:nvPr>
        </p:nvSpPr>
        <p:spPr>
          <a:xfrm>
            <a:off x="1116488" y="2036100"/>
            <a:ext cx="2727900" cy="16809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6" name="Google Shape;256;p22"/>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28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description">
  <p:cSld name="CUSTOM_5">
    <p:spTree>
      <p:nvGrpSpPr>
        <p:cNvPr id="257" name="Shape 257"/>
        <p:cNvGrpSpPr/>
        <p:nvPr/>
      </p:nvGrpSpPr>
      <p:grpSpPr>
        <a:xfrm>
          <a:off x="0" y="0"/>
          <a:ext cx="0" cy="0"/>
          <a:chOff x="0" y="0"/>
          <a:chExt cx="0" cy="0"/>
        </a:xfrm>
      </p:grpSpPr>
      <p:grpSp>
        <p:nvGrpSpPr>
          <p:cNvPr id="258" name="Google Shape;258;p23"/>
          <p:cNvGrpSpPr/>
          <p:nvPr/>
        </p:nvGrpSpPr>
        <p:grpSpPr>
          <a:xfrm>
            <a:off x="-3100002" y="-1641977"/>
            <a:ext cx="15032909" cy="8840158"/>
            <a:chOff x="-3100002" y="-1641977"/>
            <a:chExt cx="15032909" cy="8840158"/>
          </a:xfrm>
        </p:grpSpPr>
        <p:sp>
          <p:nvSpPr>
            <p:cNvPr id="259" name="Google Shape;259;p23"/>
            <p:cNvSpPr/>
            <p:nvPr/>
          </p:nvSpPr>
          <p:spPr>
            <a:xfrm rot="1514338">
              <a:off x="7173076" y="-1015035"/>
              <a:ext cx="3844152" cy="40355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3"/>
            <p:cNvSpPr/>
            <p:nvPr/>
          </p:nvSpPr>
          <p:spPr>
            <a:xfrm rot="-8385681">
              <a:off x="-1067073" y="2244669"/>
              <a:ext cx="3410414" cy="3676970"/>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3"/>
            <p:cNvSpPr/>
            <p:nvPr/>
          </p:nvSpPr>
          <p:spPr>
            <a:xfrm rot="-8385681">
              <a:off x="-2188305" y="2234378"/>
              <a:ext cx="3325556" cy="4032230"/>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3"/>
            <p:cNvSpPr/>
            <p:nvPr/>
          </p:nvSpPr>
          <p:spPr>
            <a:xfrm rot="-8385681">
              <a:off x="-2251408" y="2398451"/>
              <a:ext cx="3844216" cy="4035590"/>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3"/>
            <p:cNvSpPr/>
            <p:nvPr/>
          </p:nvSpPr>
          <p:spPr>
            <a:xfrm rot="1430265">
              <a:off x="7551712" y="-426152"/>
              <a:ext cx="3378707" cy="3642785"/>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3"/>
            <p:cNvSpPr/>
            <p:nvPr/>
          </p:nvSpPr>
          <p:spPr>
            <a:xfrm rot="1430265">
              <a:off x="7971561" y="-140418"/>
              <a:ext cx="3294638" cy="399474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5" name="Google Shape;265;p23"/>
          <p:cNvSpPr txBox="1"/>
          <p:nvPr>
            <p:ph idx="1" type="subTitle"/>
          </p:nvPr>
        </p:nvSpPr>
        <p:spPr>
          <a:xfrm>
            <a:off x="3335425" y="1786125"/>
            <a:ext cx="2473200" cy="15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66" name="Google Shape;266;p23"/>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28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6">
    <p:spTree>
      <p:nvGrpSpPr>
        <p:cNvPr id="267" name="Shape 267"/>
        <p:cNvGrpSpPr/>
        <p:nvPr/>
      </p:nvGrpSpPr>
      <p:grpSpPr>
        <a:xfrm>
          <a:off x="0" y="0"/>
          <a:ext cx="0" cy="0"/>
          <a:chOff x="0" y="0"/>
          <a:chExt cx="0" cy="0"/>
        </a:xfrm>
      </p:grpSpPr>
      <p:sp>
        <p:nvSpPr>
          <p:cNvPr id="268" name="Google Shape;268;p24"/>
          <p:cNvSpPr txBox="1"/>
          <p:nvPr>
            <p:ph idx="1" type="subTitle"/>
          </p:nvPr>
        </p:nvSpPr>
        <p:spPr>
          <a:xfrm>
            <a:off x="3397475" y="1885271"/>
            <a:ext cx="2349000" cy="359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69" name="Google Shape;269;p24"/>
          <p:cNvSpPr txBox="1"/>
          <p:nvPr>
            <p:ph idx="2" type="subTitle"/>
          </p:nvPr>
        </p:nvSpPr>
        <p:spPr>
          <a:xfrm>
            <a:off x="3397475" y="2078700"/>
            <a:ext cx="2349000" cy="63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70" name="Google Shape;270;p24"/>
          <p:cNvSpPr txBox="1"/>
          <p:nvPr>
            <p:ph idx="3" type="subTitle"/>
          </p:nvPr>
        </p:nvSpPr>
        <p:spPr>
          <a:xfrm>
            <a:off x="819875" y="1885271"/>
            <a:ext cx="2349000" cy="359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71" name="Google Shape;271;p24"/>
          <p:cNvSpPr txBox="1"/>
          <p:nvPr>
            <p:ph idx="4" type="subTitle"/>
          </p:nvPr>
        </p:nvSpPr>
        <p:spPr>
          <a:xfrm>
            <a:off x="819875" y="2078700"/>
            <a:ext cx="2349000" cy="63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72" name="Google Shape;272;p24"/>
          <p:cNvSpPr txBox="1"/>
          <p:nvPr>
            <p:ph idx="5" type="subTitle"/>
          </p:nvPr>
        </p:nvSpPr>
        <p:spPr>
          <a:xfrm>
            <a:off x="5975075" y="1885271"/>
            <a:ext cx="2349000" cy="359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73" name="Google Shape;273;p24"/>
          <p:cNvSpPr txBox="1"/>
          <p:nvPr>
            <p:ph idx="6" type="subTitle"/>
          </p:nvPr>
        </p:nvSpPr>
        <p:spPr>
          <a:xfrm>
            <a:off x="5975075" y="2078700"/>
            <a:ext cx="2349000" cy="63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74" name="Google Shape;274;p24"/>
          <p:cNvSpPr txBox="1"/>
          <p:nvPr>
            <p:ph idx="7" type="subTitle"/>
          </p:nvPr>
        </p:nvSpPr>
        <p:spPr>
          <a:xfrm>
            <a:off x="3397475" y="3436796"/>
            <a:ext cx="2349000" cy="359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75" name="Google Shape;275;p24"/>
          <p:cNvSpPr txBox="1"/>
          <p:nvPr>
            <p:ph idx="8" type="subTitle"/>
          </p:nvPr>
        </p:nvSpPr>
        <p:spPr>
          <a:xfrm>
            <a:off x="3397475" y="3630225"/>
            <a:ext cx="2349000" cy="63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76" name="Google Shape;276;p24"/>
          <p:cNvSpPr txBox="1"/>
          <p:nvPr>
            <p:ph idx="9" type="subTitle"/>
          </p:nvPr>
        </p:nvSpPr>
        <p:spPr>
          <a:xfrm>
            <a:off x="819875" y="3436796"/>
            <a:ext cx="2349000" cy="359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77" name="Google Shape;277;p24"/>
          <p:cNvSpPr txBox="1"/>
          <p:nvPr>
            <p:ph idx="13" type="subTitle"/>
          </p:nvPr>
        </p:nvSpPr>
        <p:spPr>
          <a:xfrm>
            <a:off x="819875" y="3630225"/>
            <a:ext cx="2349000" cy="63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78" name="Google Shape;278;p24"/>
          <p:cNvSpPr txBox="1"/>
          <p:nvPr>
            <p:ph idx="14" type="subTitle"/>
          </p:nvPr>
        </p:nvSpPr>
        <p:spPr>
          <a:xfrm>
            <a:off x="5975075" y="3436796"/>
            <a:ext cx="2349000" cy="359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79" name="Google Shape;279;p24"/>
          <p:cNvSpPr txBox="1"/>
          <p:nvPr>
            <p:ph idx="15" type="subTitle"/>
          </p:nvPr>
        </p:nvSpPr>
        <p:spPr>
          <a:xfrm>
            <a:off x="5975075" y="3630225"/>
            <a:ext cx="2349000" cy="63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80" name="Google Shape;280;p24"/>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28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grpSp>
        <p:nvGrpSpPr>
          <p:cNvPr id="281" name="Google Shape;281;p24"/>
          <p:cNvGrpSpPr/>
          <p:nvPr/>
        </p:nvGrpSpPr>
        <p:grpSpPr>
          <a:xfrm>
            <a:off x="-1944548" y="-2078751"/>
            <a:ext cx="12510594" cy="8501586"/>
            <a:chOff x="-1944548" y="-2078751"/>
            <a:chExt cx="12510594" cy="8501586"/>
          </a:xfrm>
        </p:grpSpPr>
        <p:sp>
          <p:nvSpPr>
            <p:cNvPr id="282" name="Google Shape;282;p24"/>
            <p:cNvSpPr/>
            <p:nvPr/>
          </p:nvSpPr>
          <p:spPr>
            <a:xfrm flipH="1" rot="-1514522">
              <a:off x="-1358416" y="-1677542"/>
              <a:ext cx="2459868" cy="2582326"/>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4"/>
            <p:cNvSpPr/>
            <p:nvPr/>
          </p:nvSpPr>
          <p:spPr>
            <a:xfrm flipH="1" rot="-1514455">
              <a:off x="8677413" y="4441916"/>
              <a:ext cx="1597641" cy="1722512"/>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4"/>
            <p:cNvSpPr/>
            <p:nvPr/>
          </p:nvSpPr>
          <p:spPr>
            <a:xfrm flipH="1" rot="-1514455">
              <a:off x="8191049" y="4141902"/>
              <a:ext cx="1557889" cy="1888937"/>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4"/>
            <p:cNvSpPr/>
            <p:nvPr/>
          </p:nvSpPr>
          <p:spPr>
            <a:xfrm flipH="1" rot="-1514455">
              <a:off x="8178446" y="4089912"/>
              <a:ext cx="1800860" cy="1890511"/>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4"/>
            <p:cNvSpPr/>
            <p:nvPr/>
          </p:nvSpPr>
          <p:spPr>
            <a:xfrm flipH="1" rot="-1430168">
              <a:off x="-1303062" y="-1300746"/>
              <a:ext cx="2162115" cy="2331105"/>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4"/>
            <p:cNvSpPr/>
            <p:nvPr/>
          </p:nvSpPr>
          <p:spPr>
            <a:xfrm flipH="1" rot="-1430168">
              <a:off x="-1517927" y="-1117903"/>
              <a:ext cx="2108318" cy="2556331"/>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p:cSld name="CUSTOM_8">
    <p:spTree>
      <p:nvGrpSpPr>
        <p:cNvPr id="288" name="Shape 288"/>
        <p:cNvGrpSpPr/>
        <p:nvPr/>
      </p:nvGrpSpPr>
      <p:grpSpPr>
        <a:xfrm>
          <a:off x="0" y="0"/>
          <a:ext cx="0" cy="0"/>
          <a:chOff x="0" y="0"/>
          <a:chExt cx="0" cy="0"/>
        </a:xfrm>
      </p:grpSpPr>
      <p:grpSp>
        <p:nvGrpSpPr>
          <p:cNvPr id="289" name="Google Shape;289;p25"/>
          <p:cNvGrpSpPr/>
          <p:nvPr/>
        </p:nvGrpSpPr>
        <p:grpSpPr>
          <a:xfrm>
            <a:off x="-585686" y="-1099379"/>
            <a:ext cx="10929760" cy="7352891"/>
            <a:chOff x="-585686" y="-1099379"/>
            <a:chExt cx="10929760" cy="7352891"/>
          </a:xfrm>
        </p:grpSpPr>
        <p:sp>
          <p:nvSpPr>
            <p:cNvPr id="290" name="Google Shape;290;p25"/>
            <p:cNvSpPr/>
            <p:nvPr/>
          </p:nvSpPr>
          <p:spPr>
            <a:xfrm rot="315833">
              <a:off x="-470260" y="2809509"/>
              <a:ext cx="2437809" cy="2628347"/>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5"/>
            <p:cNvSpPr/>
            <p:nvPr/>
          </p:nvSpPr>
          <p:spPr>
            <a:xfrm rot="315833">
              <a:off x="-13572" y="3038950"/>
              <a:ext cx="2377152" cy="288229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5"/>
            <p:cNvSpPr/>
            <p:nvPr/>
          </p:nvSpPr>
          <p:spPr>
            <a:xfrm rot="315833">
              <a:off x="-286641" y="3248850"/>
              <a:ext cx="2747897" cy="288469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5"/>
            <p:cNvSpPr/>
            <p:nvPr/>
          </p:nvSpPr>
          <p:spPr>
            <a:xfrm rot="315633">
              <a:off x="6771567" y="-971975"/>
              <a:ext cx="2924002" cy="3152541"/>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5"/>
            <p:cNvSpPr/>
            <p:nvPr/>
          </p:nvSpPr>
          <p:spPr>
            <a:xfrm rot="315633">
              <a:off x="6951891" y="-552494"/>
              <a:ext cx="2851248" cy="345713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5"/>
            <p:cNvSpPr/>
            <p:nvPr/>
          </p:nvSpPr>
          <p:spPr>
            <a:xfrm rot="315633">
              <a:off x="6896466" y="-360189"/>
              <a:ext cx="3295933" cy="346001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5"/>
            <p:cNvSpPr/>
            <p:nvPr/>
          </p:nvSpPr>
          <p:spPr>
            <a:xfrm>
              <a:off x="718309" y="578058"/>
              <a:ext cx="7701300" cy="4009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5"/>
            <p:cNvSpPr/>
            <p:nvPr/>
          </p:nvSpPr>
          <p:spPr>
            <a:xfrm rot="5400000">
              <a:off x="2555945" y="-1308801"/>
              <a:ext cx="4032129" cy="7761081"/>
            </a:xfrm>
            <a:custGeom>
              <a:rect b="b" l="l" r="r" t="t"/>
              <a:pathLst>
                <a:path extrusionOk="0" h="71534" w="47852">
                  <a:moveTo>
                    <a:pt x="47852" y="71533"/>
                  </a:moveTo>
                  <a:lnTo>
                    <a:pt x="0" y="71533"/>
                  </a:lnTo>
                  <a:lnTo>
                    <a:pt x="0" y="0"/>
                  </a:lnTo>
                  <a:lnTo>
                    <a:pt x="47852" y="0"/>
                  </a:lnTo>
                  <a:close/>
                  <a:moveTo>
                    <a:pt x="441" y="71093"/>
                  </a:moveTo>
                  <a:lnTo>
                    <a:pt x="47411" y="71093"/>
                  </a:lnTo>
                  <a:lnTo>
                    <a:pt x="47411" y="453"/>
                  </a:lnTo>
                  <a:lnTo>
                    <a:pt x="441" y="453"/>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8" name="Google Shape;298;p25"/>
          <p:cNvSpPr txBox="1"/>
          <p:nvPr>
            <p:ph hasCustomPrompt="1" type="title"/>
          </p:nvPr>
        </p:nvSpPr>
        <p:spPr>
          <a:xfrm>
            <a:off x="2822850" y="691900"/>
            <a:ext cx="3498300" cy="102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200"/>
              <a:buNone/>
              <a:defRPr sz="5500"/>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299" name="Google Shape;299;p25"/>
          <p:cNvSpPr txBox="1"/>
          <p:nvPr>
            <p:ph idx="1" type="subTitle"/>
          </p:nvPr>
        </p:nvSpPr>
        <p:spPr>
          <a:xfrm>
            <a:off x="2822975" y="1487500"/>
            <a:ext cx="3498300" cy="399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00" name="Google Shape;300;p25"/>
          <p:cNvSpPr txBox="1"/>
          <p:nvPr>
            <p:ph hasCustomPrompt="1" idx="2" type="title"/>
          </p:nvPr>
        </p:nvSpPr>
        <p:spPr>
          <a:xfrm>
            <a:off x="2822850" y="1962700"/>
            <a:ext cx="3498300" cy="102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200"/>
              <a:buNone/>
              <a:defRPr sz="5500"/>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301" name="Google Shape;301;p25"/>
          <p:cNvSpPr txBox="1"/>
          <p:nvPr>
            <p:ph idx="3" type="subTitle"/>
          </p:nvPr>
        </p:nvSpPr>
        <p:spPr>
          <a:xfrm>
            <a:off x="2822975" y="2758300"/>
            <a:ext cx="3498300" cy="399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02" name="Google Shape;302;p25"/>
          <p:cNvSpPr txBox="1"/>
          <p:nvPr>
            <p:ph hasCustomPrompt="1" idx="4" type="title"/>
          </p:nvPr>
        </p:nvSpPr>
        <p:spPr>
          <a:xfrm>
            <a:off x="2822850" y="3233500"/>
            <a:ext cx="3498300" cy="102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200"/>
              <a:buNone/>
              <a:defRPr sz="5500"/>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303" name="Google Shape;303;p25"/>
          <p:cNvSpPr txBox="1"/>
          <p:nvPr>
            <p:ph idx="5" type="subTitle"/>
          </p:nvPr>
        </p:nvSpPr>
        <p:spPr>
          <a:xfrm>
            <a:off x="2822975" y="4029100"/>
            <a:ext cx="3498300" cy="399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9">
    <p:spTree>
      <p:nvGrpSpPr>
        <p:cNvPr id="304" name="Shape 304"/>
        <p:cNvGrpSpPr/>
        <p:nvPr/>
      </p:nvGrpSpPr>
      <p:grpSpPr>
        <a:xfrm>
          <a:off x="0" y="0"/>
          <a:ext cx="0" cy="0"/>
          <a:chOff x="0" y="0"/>
          <a:chExt cx="0" cy="0"/>
        </a:xfrm>
      </p:grpSpPr>
      <p:grpSp>
        <p:nvGrpSpPr>
          <p:cNvPr id="305" name="Google Shape;305;p26"/>
          <p:cNvGrpSpPr/>
          <p:nvPr/>
        </p:nvGrpSpPr>
        <p:grpSpPr>
          <a:xfrm>
            <a:off x="-2896958" y="-2624952"/>
            <a:ext cx="13462914" cy="10123374"/>
            <a:chOff x="-2896958" y="-2624952"/>
            <a:chExt cx="13462914" cy="10123374"/>
          </a:xfrm>
        </p:grpSpPr>
        <p:grpSp>
          <p:nvGrpSpPr>
            <p:cNvPr id="306" name="Google Shape;306;p26"/>
            <p:cNvGrpSpPr/>
            <p:nvPr/>
          </p:nvGrpSpPr>
          <p:grpSpPr>
            <a:xfrm>
              <a:off x="-2896958" y="-2624952"/>
              <a:ext cx="13462914" cy="10123374"/>
              <a:chOff x="-2896958" y="-2624952"/>
              <a:chExt cx="13462914" cy="10123374"/>
            </a:xfrm>
          </p:grpSpPr>
          <p:sp>
            <p:nvSpPr>
              <p:cNvPr id="307" name="Google Shape;307;p26"/>
              <p:cNvSpPr/>
              <p:nvPr/>
            </p:nvSpPr>
            <p:spPr>
              <a:xfrm flipH="1" rot="9285662">
                <a:off x="5806126" y="2835956"/>
                <a:ext cx="3844152" cy="40355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6"/>
              <p:cNvSpPr/>
              <p:nvPr/>
            </p:nvSpPr>
            <p:spPr>
              <a:xfrm flipH="1" rot="9285662">
                <a:off x="-2275832" y="-2073377"/>
                <a:ext cx="3410358" cy="3676910"/>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6"/>
              <p:cNvSpPr/>
              <p:nvPr/>
            </p:nvSpPr>
            <p:spPr>
              <a:xfrm flipH="1" rot="9285662">
                <a:off x="-1152704" y="-1788187"/>
                <a:ext cx="3325502" cy="4032164"/>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6"/>
              <p:cNvSpPr/>
              <p:nvPr/>
            </p:nvSpPr>
            <p:spPr>
              <a:xfrm flipH="1" rot="9285662">
                <a:off x="-1644474" y="-1680548"/>
                <a:ext cx="3844152" cy="40355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6"/>
              <p:cNvSpPr/>
              <p:nvPr/>
            </p:nvSpPr>
            <p:spPr>
              <a:xfrm flipH="1" rot="9369735">
                <a:off x="6184762" y="2639811"/>
                <a:ext cx="3378707" cy="3642785"/>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6"/>
              <p:cNvSpPr/>
              <p:nvPr/>
            </p:nvSpPr>
            <p:spPr>
              <a:xfrm flipH="1" rot="9369735">
                <a:off x="6604611" y="2002120"/>
                <a:ext cx="3294638" cy="399474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3" name="Google Shape;313;p26"/>
            <p:cNvGrpSpPr/>
            <p:nvPr/>
          </p:nvGrpSpPr>
          <p:grpSpPr>
            <a:xfrm rot="5400000">
              <a:off x="1874510" y="-229218"/>
              <a:ext cx="5394990" cy="4302857"/>
              <a:chOff x="404670" y="406050"/>
              <a:chExt cx="8334605" cy="4331445"/>
            </a:xfrm>
          </p:grpSpPr>
          <p:sp>
            <p:nvSpPr>
              <p:cNvPr id="314" name="Google Shape;314;p26"/>
              <p:cNvSpPr/>
              <p:nvPr/>
            </p:nvSpPr>
            <p:spPr>
              <a:xfrm>
                <a:off x="433534" y="430095"/>
                <a:ext cx="8270100" cy="430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6"/>
              <p:cNvSpPr/>
              <p:nvPr/>
            </p:nvSpPr>
            <p:spPr>
              <a:xfrm rot="5400000">
                <a:off x="2406310" y="-1595591"/>
                <a:ext cx="4331324" cy="8334605"/>
              </a:xfrm>
              <a:custGeom>
                <a:rect b="b" l="l" r="r" t="t"/>
                <a:pathLst>
                  <a:path extrusionOk="0" h="71534" w="47852">
                    <a:moveTo>
                      <a:pt x="47852" y="71533"/>
                    </a:moveTo>
                    <a:lnTo>
                      <a:pt x="0" y="71533"/>
                    </a:lnTo>
                    <a:lnTo>
                      <a:pt x="0" y="0"/>
                    </a:lnTo>
                    <a:lnTo>
                      <a:pt x="47852" y="0"/>
                    </a:lnTo>
                    <a:close/>
                    <a:moveTo>
                      <a:pt x="441" y="71093"/>
                    </a:moveTo>
                    <a:lnTo>
                      <a:pt x="47411" y="71093"/>
                    </a:lnTo>
                    <a:lnTo>
                      <a:pt x="47411" y="453"/>
                    </a:lnTo>
                    <a:lnTo>
                      <a:pt x="441" y="453"/>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16" name="Google Shape;316;p26"/>
          <p:cNvSpPr txBox="1"/>
          <p:nvPr>
            <p:ph idx="1" type="subTitle"/>
          </p:nvPr>
        </p:nvSpPr>
        <p:spPr>
          <a:xfrm>
            <a:off x="2822913" y="1453572"/>
            <a:ext cx="3498300" cy="399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1800">
                <a:solidFill>
                  <a:schemeClr val="accent5"/>
                </a:solidFill>
                <a:latin typeface="Abel"/>
                <a:ea typeface="Abel"/>
                <a:cs typeface="Abel"/>
                <a:sym typeface="Abe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17" name="Google Shape;317;p26"/>
          <p:cNvSpPr txBox="1"/>
          <p:nvPr>
            <p:ph idx="2" type="subTitle"/>
          </p:nvPr>
        </p:nvSpPr>
        <p:spPr>
          <a:xfrm>
            <a:off x="2822913" y="1947954"/>
            <a:ext cx="3498300" cy="764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18" name="Google Shape;318;p26"/>
          <p:cNvSpPr txBox="1"/>
          <p:nvPr/>
        </p:nvSpPr>
        <p:spPr>
          <a:xfrm>
            <a:off x="2785700" y="3454625"/>
            <a:ext cx="3572700" cy="87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accent3"/>
                </a:solidFill>
                <a:latin typeface="Montserrat"/>
                <a:ea typeface="Montserrat"/>
                <a:cs typeface="Montserrat"/>
                <a:sym typeface="Montserrat"/>
              </a:rPr>
              <a:t>CREDITS: This presentation template was created by </a:t>
            </a:r>
            <a:r>
              <a:rPr lang="en" sz="1200">
                <a:solidFill>
                  <a:schemeClr val="accent5"/>
                </a:solidFill>
                <a:uFill>
                  <a:noFill/>
                </a:uFill>
                <a:latin typeface="Montserrat"/>
                <a:ea typeface="Montserrat"/>
                <a:cs typeface="Montserrat"/>
                <a:sym typeface="Montserrat"/>
                <a:hlinkClick r:id="rId2">
                  <a:extLst>
                    <a:ext uri="{A12FA001-AC4F-418D-AE19-62706E023703}">
                      <ahyp:hlinkClr val="tx"/>
                    </a:ext>
                  </a:extLst>
                </a:hlinkClick>
              </a:rPr>
              <a:t>Slidesgo</a:t>
            </a:r>
            <a:r>
              <a:rPr lang="en" sz="1200">
                <a:solidFill>
                  <a:schemeClr val="accent3"/>
                </a:solidFill>
                <a:latin typeface="Montserrat"/>
                <a:ea typeface="Montserrat"/>
                <a:cs typeface="Montserrat"/>
                <a:sym typeface="Montserrat"/>
              </a:rPr>
              <a:t>, including icons by </a:t>
            </a:r>
            <a:r>
              <a:rPr lang="en" sz="1200">
                <a:solidFill>
                  <a:schemeClr val="accent5"/>
                </a:solidFill>
                <a:uFill>
                  <a:noFill/>
                </a:uFill>
                <a:latin typeface="Montserrat"/>
                <a:ea typeface="Montserrat"/>
                <a:cs typeface="Montserrat"/>
                <a:sym typeface="Montserrat"/>
                <a:hlinkClick r:id="rId3">
                  <a:extLst>
                    <a:ext uri="{A12FA001-AC4F-418D-AE19-62706E023703}">
                      <ahyp:hlinkClr val="tx"/>
                    </a:ext>
                  </a:extLst>
                </a:hlinkClick>
              </a:rPr>
              <a:t>Flaticon</a:t>
            </a:r>
            <a:r>
              <a:rPr lang="en" sz="1200">
                <a:solidFill>
                  <a:schemeClr val="accent3"/>
                </a:solidFill>
                <a:latin typeface="Montserrat"/>
                <a:ea typeface="Montserrat"/>
                <a:cs typeface="Montserrat"/>
                <a:sym typeface="Montserrat"/>
              </a:rPr>
              <a:t>, infographics &amp; images by </a:t>
            </a:r>
            <a:r>
              <a:rPr lang="en" sz="1200">
                <a:solidFill>
                  <a:schemeClr val="accent5"/>
                </a:solidFill>
                <a:uFill>
                  <a:noFill/>
                </a:uFill>
                <a:latin typeface="Montserrat"/>
                <a:ea typeface="Montserrat"/>
                <a:cs typeface="Montserrat"/>
                <a:sym typeface="Montserrat"/>
                <a:hlinkClick r:id="rId4">
                  <a:extLst>
                    <a:ext uri="{A12FA001-AC4F-418D-AE19-62706E023703}">
                      <ahyp:hlinkClr val="tx"/>
                    </a:ext>
                  </a:extLst>
                </a:hlinkClick>
              </a:rPr>
              <a:t>Freepik</a:t>
            </a:r>
            <a:r>
              <a:rPr lang="en" sz="1200">
                <a:solidFill>
                  <a:schemeClr val="accent3"/>
                </a:solidFill>
                <a:latin typeface="Montserrat"/>
                <a:ea typeface="Montserrat"/>
                <a:cs typeface="Montserrat"/>
                <a:sym typeface="Montserrat"/>
              </a:rPr>
              <a:t>.</a:t>
            </a:r>
            <a:endParaRPr sz="1200">
              <a:solidFill>
                <a:schemeClr val="accent3"/>
              </a:solidFill>
              <a:latin typeface="Montserrat"/>
              <a:ea typeface="Montserrat"/>
              <a:cs typeface="Montserrat"/>
              <a:sym typeface="Montserrat"/>
            </a:endParaRPr>
          </a:p>
          <a:p>
            <a:pPr indent="0" lvl="0" marL="0" rtl="0" algn="ctr">
              <a:spcBef>
                <a:spcPts val="0"/>
              </a:spcBef>
              <a:spcAft>
                <a:spcPts val="0"/>
              </a:spcAft>
              <a:buClr>
                <a:schemeClr val="dk1"/>
              </a:buClr>
              <a:buSzPts val="1100"/>
              <a:buFont typeface="Arial"/>
              <a:buNone/>
            </a:pPr>
            <a:r>
              <a:t/>
            </a:r>
            <a:endParaRPr>
              <a:solidFill>
                <a:schemeClr val="accent3"/>
              </a:solidFill>
              <a:latin typeface="Montserrat"/>
              <a:ea typeface="Montserrat"/>
              <a:cs typeface="Montserrat"/>
              <a:sym typeface="Montserrat"/>
            </a:endParaRPr>
          </a:p>
        </p:txBody>
      </p:sp>
      <p:sp>
        <p:nvSpPr>
          <p:cNvPr id="319" name="Google Shape;319;p26"/>
          <p:cNvSpPr txBox="1"/>
          <p:nvPr>
            <p:ph type="title"/>
          </p:nvPr>
        </p:nvSpPr>
        <p:spPr>
          <a:xfrm>
            <a:off x="2710300" y="849375"/>
            <a:ext cx="3648000" cy="867600"/>
          </a:xfrm>
          <a:prstGeom prst="rect">
            <a:avLst/>
          </a:prstGeom>
        </p:spPr>
        <p:txBody>
          <a:bodyPr anchorCtr="0" anchor="b" bIns="91425" lIns="91425" spcFirstLastPara="1" rIns="91425" wrap="square" tIns="91425">
            <a:noAutofit/>
          </a:bodyPr>
          <a:lstStyle>
            <a:lvl1pPr lvl="0">
              <a:spcBef>
                <a:spcPts val="0"/>
              </a:spcBef>
              <a:spcAft>
                <a:spcPts val="0"/>
              </a:spcAft>
              <a:buSzPts val="3300"/>
              <a:buNone/>
              <a:defRPr sz="7500"/>
            </a:lvl1pPr>
            <a:lvl2pPr lvl="1">
              <a:spcBef>
                <a:spcPts val="0"/>
              </a:spcBef>
              <a:spcAft>
                <a:spcPts val="0"/>
              </a:spcAft>
              <a:buSzPts val="3300"/>
              <a:buNone/>
              <a:defRPr>
                <a:latin typeface="Montserrat"/>
                <a:ea typeface="Montserrat"/>
                <a:cs typeface="Montserrat"/>
                <a:sym typeface="Montserrat"/>
              </a:defRPr>
            </a:lvl2pPr>
            <a:lvl3pPr lvl="2">
              <a:spcBef>
                <a:spcPts val="0"/>
              </a:spcBef>
              <a:spcAft>
                <a:spcPts val="0"/>
              </a:spcAft>
              <a:buSzPts val="3300"/>
              <a:buNone/>
              <a:defRPr>
                <a:latin typeface="Montserrat"/>
                <a:ea typeface="Montserrat"/>
                <a:cs typeface="Montserrat"/>
                <a:sym typeface="Montserrat"/>
              </a:defRPr>
            </a:lvl3pPr>
            <a:lvl4pPr lvl="3">
              <a:spcBef>
                <a:spcPts val="0"/>
              </a:spcBef>
              <a:spcAft>
                <a:spcPts val="0"/>
              </a:spcAft>
              <a:buSzPts val="3300"/>
              <a:buNone/>
              <a:defRPr>
                <a:latin typeface="Montserrat"/>
                <a:ea typeface="Montserrat"/>
                <a:cs typeface="Montserrat"/>
                <a:sym typeface="Montserrat"/>
              </a:defRPr>
            </a:lvl4pPr>
            <a:lvl5pPr lvl="4">
              <a:spcBef>
                <a:spcPts val="0"/>
              </a:spcBef>
              <a:spcAft>
                <a:spcPts val="0"/>
              </a:spcAft>
              <a:buSzPts val="3300"/>
              <a:buNone/>
              <a:defRPr>
                <a:latin typeface="Montserrat"/>
                <a:ea typeface="Montserrat"/>
                <a:cs typeface="Montserrat"/>
                <a:sym typeface="Montserrat"/>
              </a:defRPr>
            </a:lvl5pPr>
            <a:lvl6pPr lvl="5">
              <a:spcBef>
                <a:spcPts val="0"/>
              </a:spcBef>
              <a:spcAft>
                <a:spcPts val="0"/>
              </a:spcAft>
              <a:buSzPts val="3300"/>
              <a:buNone/>
              <a:defRPr>
                <a:latin typeface="Montserrat"/>
                <a:ea typeface="Montserrat"/>
                <a:cs typeface="Montserrat"/>
                <a:sym typeface="Montserrat"/>
              </a:defRPr>
            </a:lvl6pPr>
            <a:lvl7pPr lvl="6">
              <a:spcBef>
                <a:spcPts val="0"/>
              </a:spcBef>
              <a:spcAft>
                <a:spcPts val="0"/>
              </a:spcAft>
              <a:buSzPts val="3300"/>
              <a:buNone/>
              <a:defRPr>
                <a:latin typeface="Montserrat"/>
                <a:ea typeface="Montserrat"/>
                <a:cs typeface="Montserrat"/>
                <a:sym typeface="Montserrat"/>
              </a:defRPr>
            </a:lvl7pPr>
            <a:lvl8pPr lvl="7">
              <a:spcBef>
                <a:spcPts val="0"/>
              </a:spcBef>
              <a:spcAft>
                <a:spcPts val="0"/>
              </a:spcAft>
              <a:buSzPts val="3300"/>
              <a:buNone/>
              <a:defRPr>
                <a:latin typeface="Montserrat"/>
                <a:ea typeface="Montserrat"/>
                <a:cs typeface="Montserrat"/>
                <a:sym typeface="Montserrat"/>
              </a:defRPr>
            </a:lvl8pPr>
            <a:lvl9pPr lvl="8">
              <a:spcBef>
                <a:spcPts val="0"/>
              </a:spcBef>
              <a:spcAft>
                <a:spcPts val="0"/>
              </a:spcAft>
              <a:buSzPts val="3300"/>
              <a:buNone/>
              <a:defRPr>
                <a:latin typeface="Montserrat"/>
                <a:ea typeface="Montserrat"/>
                <a:cs typeface="Montserrat"/>
                <a:sym typeface="Montserrat"/>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2" name="Shape 32"/>
        <p:cNvGrpSpPr/>
        <p:nvPr/>
      </p:nvGrpSpPr>
      <p:grpSpPr>
        <a:xfrm>
          <a:off x="0" y="0"/>
          <a:ext cx="0" cy="0"/>
          <a:chOff x="0" y="0"/>
          <a:chExt cx="0" cy="0"/>
        </a:xfrm>
      </p:grpSpPr>
      <p:grpSp>
        <p:nvGrpSpPr>
          <p:cNvPr id="33" name="Google Shape;33;p4"/>
          <p:cNvGrpSpPr/>
          <p:nvPr/>
        </p:nvGrpSpPr>
        <p:grpSpPr>
          <a:xfrm>
            <a:off x="-2605605" y="-2596320"/>
            <a:ext cx="13108099" cy="11195357"/>
            <a:chOff x="-2605605" y="-2596320"/>
            <a:chExt cx="13108099" cy="11195357"/>
          </a:xfrm>
        </p:grpSpPr>
        <p:sp>
          <p:nvSpPr>
            <p:cNvPr id="34" name="Google Shape;34;p4"/>
            <p:cNvSpPr/>
            <p:nvPr/>
          </p:nvSpPr>
          <p:spPr>
            <a:xfrm rot="812392">
              <a:off x="912002" y="2074247"/>
              <a:ext cx="2434973" cy="2625289"/>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5"/>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 name="Google Shape;35;p4"/>
            <p:cNvGrpSpPr/>
            <p:nvPr/>
          </p:nvGrpSpPr>
          <p:grpSpPr>
            <a:xfrm rot="375330">
              <a:off x="5113665" y="3499604"/>
              <a:ext cx="5140785" cy="4833748"/>
              <a:chOff x="8101026" y="3219568"/>
              <a:chExt cx="3887248" cy="3655080"/>
            </a:xfrm>
          </p:grpSpPr>
          <p:sp>
            <p:nvSpPr>
              <p:cNvPr id="36" name="Google Shape;36;p4"/>
              <p:cNvSpPr/>
              <p:nvPr/>
            </p:nvSpPr>
            <p:spPr>
              <a:xfrm rot="594768">
                <a:off x="8328626" y="3845818"/>
                <a:ext cx="2348800" cy="2847915"/>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4"/>
              <p:cNvSpPr/>
              <p:nvPr/>
            </p:nvSpPr>
            <p:spPr>
              <a:xfrm rot="-988308">
                <a:off x="8924872" y="3545996"/>
                <a:ext cx="2715038" cy="2850200"/>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 name="Google Shape;38;p4"/>
            <p:cNvGrpSpPr/>
            <p:nvPr/>
          </p:nvGrpSpPr>
          <p:grpSpPr>
            <a:xfrm rot="2219984">
              <a:off x="-1772316" y="-1860620"/>
              <a:ext cx="3796561" cy="4039571"/>
              <a:chOff x="7558301" y="3163860"/>
              <a:chExt cx="3072638" cy="3269311"/>
            </a:xfrm>
          </p:grpSpPr>
          <p:sp>
            <p:nvSpPr>
              <p:cNvPr id="39" name="Google Shape;39;p4"/>
              <p:cNvSpPr/>
              <p:nvPr/>
            </p:nvSpPr>
            <p:spPr>
              <a:xfrm rot="-336564">
                <a:off x="7679458" y="3275364"/>
                <a:ext cx="2408737" cy="2597003"/>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4"/>
              <p:cNvSpPr/>
              <p:nvPr/>
            </p:nvSpPr>
            <p:spPr>
              <a:xfrm rot="-336564">
                <a:off x="8146698" y="3440311"/>
                <a:ext cx="2348804" cy="2847919"/>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4"/>
              <p:cNvSpPr/>
              <p:nvPr/>
            </p:nvSpPr>
            <p:spPr>
              <a:xfrm rot="-336564">
                <a:off x="7783010" y="3457006"/>
                <a:ext cx="2715127" cy="285029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2" name="Google Shape;42;p4"/>
          <p:cNvSpPr txBox="1"/>
          <p:nvPr>
            <p:ph idx="1" type="body"/>
          </p:nvPr>
        </p:nvSpPr>
        <p:spPr>
          <a:xfrm>
            <a:off x="4624775" y="2123100"/>
            <a:ext cx="3294600" cy="13878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3" name="Google Shape;43;p4"/>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28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accent1"/>
        </a:solidFill>
      </p:bgPr>
    </p:bg>
    <p:spTree>
      <p:nvGrpSpPr>
        <p:cNvPr id="44" name="Shape 44"/>
        <p:cNvGrpSpPr/>
        <p:nvPr/>
      </p:nvGrpSpPr>
      <p:grpSpPr>
        <a:xfrm>
          <a:off x="0" y="0"/>
          <a:ext cx="0" cy="0"/>
          <a:chOff x="0" y="0"/>
          <a:chExt cx="0" cy="0"/>
        </a:xfrm>
      </p:grpSpPr>
      <p:grpSp>
        <p:nvGrpSpPr>
          <p:cNvPr id="45" name="Google Shape;45;p5"/>
          <p:cNvGrpSpPr/>
          <p:nvPr/>
        </p:nvGrpSpPr>
        <p:grpSpPr>
          <a:xfrm flipH="1" rot="10800000">
            <a:off x="-3157403" y="-2327776"/>
            <a:ext cx="14457596" cy="9492188"/>
            <a:chOff x="-3157403" y="-2327776"/>
            <a:chExt cx="14457596" cy="9492188"/>
          </a:xfrm>
        </p:grpSpPr>
        <p:sp>
          <p:nvSpPr>
            <p:cNvPr id="46" name="Google Shape;46;p5"/>
            <p:cNvSpPr/>
            <p:nvPr/>
          </p:nvSpPr>
          <p:spPr>
            <a:xfrm rot="1514360">
              <a:off x="7664166" y="-1848832"/>
              <a:ext cx="2936660" cy="308285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5"/>
            <p:cNvSpPr/>
            <p:nvPr/>
          </p:nvSpPr>
          <p:spPr>
            <a:xfrm rot="1514343">
              <a:off x="-2679303" y="3909620"/>
              <a:ext cx="2625055" cy="2830228"/>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5"/>
            <p:cNvSpPr/>
            <p:nvPr/>
          </p:nvSpPr>
          <p:spPr>
            <a:xfrm rot="1514343">
              <a:off x="-1814818" y="3416661"/>
              <a:ext cx="2559739" cy="3103678"/>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5"/>
            <p:cNvSpPr/>
            <p:nvPr/>
          </p:nvSpPr>
          <p:spPr>
            <a:xfrm rot="1514343">
              <a:off x="-2193340" y="3331226"/>
              <a:ext cx="2958960" cy="310626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5"/>
            <p:cNvSpPr/>
            <p:nvPr/>
          </p:nvSpPr>
          <p:spPr>
            <a:xfrm rot="1430259">
              <a:off x="7953466" y="-1399018"/>
              <a:ext cx="2580939" cy="2782664"/>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rot="1430259">
              <a:off x="8274188" y="-1180746"/>
              <a:ext cx="2516720" cy="3051518"/>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idx="1" type="body"/>
          </p:nvPr>
        </p:nvSpPr>
        <p:spPr>
          <a:xfrm>
            <a:off x="1572325" y="2586704"/>
            <a:ext cx="2599200" cy="12543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53" name="Google Shape;53;p5"/>
          <p:cNvSpPr txBox="1"/>
          <p:nvPr>
            <p:ph idx="2" type="body"/>
          </p:nvPr>
        </p:nvSpPr>
        <p:spPr>
          <a:xfrm>
            <a:off x="4972523" y="2586704"/>
            <a:ext cx="2599200" cy="12543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54" name="Google Shape;54;p5"/>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28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
        <p:nvSpPr>
          <p:cNvPr id="55" name="Google Shape;55;p5"/>
          <p:cNvSpPr txBox="1"/>
          <p:nvPr>
            <p:ph idx="3" type="subTitle"/>
          </p:nvPr>
        </p:nvSpPr>
        <p:spPr>
          <a:xfrm>
            <a:off x="1551500" y="2382475"/>
            <a:ext cx="2599200" cy="2154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
              <a:buNone/>
              <a:defRPr sz="1800">
                <a:solidFill>
                  <a:schemeClr val="accent5"/>
                </a:solidFill>
                <a:latin typeface="Abel"/>
                <a:ea typeface="Abel"/>
                <a:cs typeface="Abel"/>
                <a:sym typeface="Abe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6" name="Google Shape;56;p5"/>
          <p:cNvSpPr txBox="1"/>
          <p:nvPr>
            <p:ph idx="4" type="subTitle"/>
          </p:nvPr>
        </p:nvSpPr>
        <p:spPr>
          <a:xfrm>
            <a:off x="4972525" y="2382475"/>
            <a:ext cx="2599200" cy="215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sz="1800">
                <a:solidFill>
                  <a:schemeClr val="accent5"/>
                </a:solidFill>
                <a:latin typeface="Abel"/>
                <a:ea typeface="Abel"/>
                <a:cs typeface="Abel"/>
                <a:sym typeface="Abe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grpSp>
        <p:nvGrpSpPr>
          <p:cNvPr id="58" name="Google Shape;58;p6"/>
          <p:cNvGrpSpPr/>
          <p:nvPr/>
        </p:nvGrpSpPr>
        <p:grpSpPr>
          <a:xfrm>
            <a:off x="-1440509" y="-1153724"/>
            <a:ext cx="13405964" cy="9754155"/>
            <a:chOff x="-1440509" y="-1153724"/>
            <a:chExt cx="13405964" cy="9754155"/>
          </a:xfrm>
        </p:grpSpPr>
        <p:sp>
          <p:nvSpPr>
            <p:cNvPr id="59" name="Google Shape;59;p6"/>
            <p:cNvSpPr/>
            <p:nvPr/>
          </p:nvSpPr>
          <p:spPr>
            <a:xfrm rot="1514338">
              <a:off x="7444426" y="3937965"/>
              <a:ext cx="3844152" cy="40355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6"/>
            <p:cNvSpPr/>
            <p:nvPr/>
          </p:nvSpPr>
          <p:spPr>
            <a:xfrm rot="5114100">
              <a:off x="-1266016" y="-994810"/>
              <a:ext cx="2215747" cy="2388928"/>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6"/>
            <p:cNvSpPr/>
            <p:nvPr/>
          </p:nvSpPr>
          <p:spPr>
            <a:xfrm rot="5114100">
              <a:off x="-760283" y="-943898"/>
              <a:ext cx="2160615" cy="2619741"/>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6"/>
            <p:cNvSpPr/>
            <p:nvPr/>
          </p:nvSpPr>
          <p:spPr>
            <a:xfrm rot="5114100">
              <a:off x="-942760" y="-1111308"/>
              <a:ext cx="2497588" cy="26219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6"/>
            <p:cNvSpPr/>
            <p:nvPr/>
          </p:nvSpPr>
          <p:spPr>
            <a:xfrm rot="1430265">
              <a:off x="6938512" y="3660036"/>
              <a:ext cx="3378707" cy="3642785"/>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6"/>
            <p:cNvSpPr/>
            <p:nvPr/>
          </p:nvSpPr>
          <p:spPr>
            <a:xfrm rot="1430265">
              <a:off x="7358361" y="3640970"/>
              <a:ext cx="3294638" cy="399474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 name="Google Shape;65;p6"/>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28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6" name="Shape 66"/>
        <p:cNvGrpSpPr/>
        <p:nvPr/>
      </p:nvGrpSpPr>
      <p:grpSpPr>
        <a:xfrm>
          <a:off x="0" y="0"/>
          <a:ext cx="0" cy="0"/>
          <a:chOff x="0" y="0"/>
          <a:chExt cx="0" cy="0"/>
        </a:xfrm>
      </p:grpSpPr>
      <p:grpSp>
        <p:nvGrpSpPr>
          <p:cNvPr id="67" name="Google Shape;67;p7"/>
          <p:cNvGrpSpPr/>
          <p:nvPr/>
        </p:nvGrpSpPr>
        <p:grpSpPr>
          <a:xfrm>
            <a:off x="-1645549" y="-2015865"/>
            <a:ext cx="14188757" cy="10087940"/>
            <a:chOff x="-1645549" y="-2015865"/>
            <a:chExt cx="14188757" cy="10087940"/>
          </a:xfrm>
        </p:grpSpPr>
        <p:grpSp>
          <p:nvGrpSpPr>
            <p:cNvPr id="68" name="Google Shape;68;p7"/>
            <p:cNvGrpSpPr/>
            <p:nvPr/>
          </p:nvGrpSpPr>
          <p:grpSpPr>
            <a:xfrm>
              <a:off x="-1645549" y="-2015865"/>
              <a:ext cx="3359588" cy="8686086"/>
              <a:chOff x="7271351" y="-2015865"/>
              <a:chExt cx="3359588" cy="8686086"/>
            </a:xfrm>
          </p:grpSpPr>
          <p:sp>
            <p:nvSpPr>
              <p:cNvPr id="69" name="Google Shape;69;p7"/>
              <p:cNvSpPr/>
              <p:nvPr/>
            </p:nvSpPr>
            <p:spPr>
              <a:xfrm rot="-336564">
                <a:off x="7392508" y="3512414"/>
                <a:ext cx="2408737" cy="2597003"/>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7"/>
              <p:cNvSpPr/>
              <p:nvPr/>
            </p:nvSpPr>
            <p:spPr>
              <a:xfrm rot="-336564">
                <a:off x="7859748" y="3677361"/>
                <a:ext cx="2348804" cy="2847919"/>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7"/>
              <p:cNvSpPr/>
              <p:nvPr/>
            </p:nvSpPr>
            <p:spPr>
              <a:xfrm rot="-336564">
                <a:off x="7496060" y="3694056"/>
                <a:ext cx="2715127" cy="285029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rot="10463436">
                <a:off x="8101045" y="-1455062"/>
                <a:ext cx="2408737" cy="2597003"/>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rot="10463436">
                <a:off x="7693739" y="-1870925"/>
                <a:ext cx="2348804" cy="2847919"/>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p:nvPr/>
            </p:nvSpPr>
            <p:spPr>
              <a:xfrm rot="10463436">
                <a:off x="7691103" y="-1889993"/>
                <a:ext cx="2715127" cy="285029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 name="Google Shape;75;p7"/>
            <p:cNvGrpSpPr/>
            <p:nvPr/>
          </p:nvGrpSpPr>
          <p:grpSpPr>
            <a:xfrm rot="2219984">
              <a:off x="7913359" y="3296805"/>
              <a:ext cx="3796561" cy="4039571"/>
              <a:chOff x="7558301" y="3163860"/>
              <a:chExt cx="3072638" cy="3269311"/>
            </a:xfrm>
          </p:grpSpPr>
          <p:sp>
            <p:nvSpPr>
              <p:cNvPr id="76" name="Google Shape;76;p7"/>
              <p:cNvSpPr/>
              <p:nvPr/>
            </p:nvSpPr>
            <p:spPr>
              <a:xfrm rot="-336564">
                <a:off x="7679458" y="3275364"/>
                <a:ext cx="2408737" cy="2597003"/>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7"/>
              <p:cNvSpPr/>
              <p:nvPr/>
            </p:nvSpPr>
            <p:spPr>
              <a:xfrm rot="-336564">
                <a:off x="8146698" y="3440311"/>
                <a:ext cx="2348804" cy="2847919"/>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7"/>
              <p:cNvSpPr/>
              <p:nvPr/>
            </p:nvSpPr>
            <p:spPr>
              <a:xfrm rot="-336564">
                <a:off x="7783010" y="3457006"/>
                <a:ext cx="2715127" cy="285029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9" name="Google Shape;79;p7"/>
          <p:cNvSpPr txBox="1"/>
          <p:nvPr>
            <p:ph idx="1" type="body"/>
          </p:nvPr>
        </p:nvSpPr>
        <p:spPr>
          <a:xfrm>
            <a:off x="1427100" y="1221400"/>
            <a:ext cx="2946900" cy="27537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80" name="Google Shape;80;p7"/>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28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1" name="Shape 81"/>
        <p:cNvGrpSpPr/>
        <p:nvPr/>
      </p:nvGrpSpPr>
      <p:grpSpPr>
        <a:xfrm>
          <a:off x="0" y="0"/>
          <a:ext cx="0" cy="0"/>
          <a:chOff x="0" y="0"/>
          <a:chExt cx="0" cy="0"/>
        </a:xfrm>
      </p:grpSpPr>
      <p:grpSp>
        <p:nvGrpSpPr>
          <p:cNvPr id="82" name="Google Shape;82;p8"/>
          <p:cNvGrpSpPr/>
          <p:nvPr/>
        </p:nvGrpSpPr>
        <p:grpSpPr>
          <a:xfrm>
            <a:off x="-585686" y="-1099379"/>
            <a:ext cx="10929760" cy="7352891"/>
            <a:chOff x="-585686" y="-1099379"/>
            <a:chExt cx="10929760" cy="7352891"/>
          </a:xfrm>
        </p:grpSpPr>
        <p:sp>
          <p:nvSpPr>
            <p:cNvPr id="83" name="Google Shape;83;p8"/>
            <p:cNvSpPr/>
            <p:nvPr/>
          </p:nvSpPr>
          <p:spPr>
            <a:xfrm rot="315833">
              <a:off x="-470260" y="2809509"/>
              <a:ext cx="2437809" cy="2628347"/>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315833">
              <a:off x="-13572" y="3038950"/>
              <a:ext cx="2377152" cy="288229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rot="315833">
              <a:off x="-286641" y="3248850"/>
              <a:ext cx="2747897" cy="288469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315633">
              <a:off x="6771567" y="-971975"/>
              <a:ext cx="2924002" cy="3152541"/>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rot="315633">
              <a:off x="6951891" y="-552494"/>
              <a:ext cx="2851248" cy="345713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315633">
              <a:off x="6896466" y="-360189"/>
              <a:ext cx="3295933" cy="3460013"/>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8"/>
            <p:cNvSpPr/>
            <p:nvPr/>
          </p:nvSpPr>
          <p:spPr>
            <a:xfrm>
              <a:off x="1271525" y="759175"/>
              <a:ext cx="6595500" cy="3645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8"/>
            <p:cNvSpPr/>
            <p:nvPr/>
          </p:nvSpPr>
          <p:spPr>
            <a:xfrm rot="5400000">
              <a:off x="2739044" y="-751734"/>
              <a:ext cx="3665822" cy="6646939"/>
            </a:xfrm>
            <a:custGeom>
              <a:rect b="b" l="l" r="r" t="t"/>
              <a:pathLst>
                <a:path extrusionOk="0" h="71534" w="47852">
                  <a:moveTo>
                    <a:pt x="47852" y="71533"/>
                  </a:moveTo>
                  <a:lnTo>
                    <a:pt x="0" y="71533"/>
                  </a:lnTo>
                  <a:lnTo>
                    <a:pt x="0" y="0"/>
                  </a:lnTo>
                  <a:lnTo>
                    <a:pt x="47852" y="0"/>
                  </a:lnTo>
                  <a:close/>
                  <a:moveTo>
                    <a:pt x="441" y="71093"/>
                  </a:moveTo>
                  <a:lnTo>
                    <a:pt x="47411" y="71093"/>
                  </a:lnTo>
                  <a:lnTo>
                    <a:pt x="47411" y="453"/>
                  </a:lnTo>
                  <a:lnTo>
                    <a:pt x="441" y="453"/>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8"/>
          <p:cNvSpPr txBox="1"/>
          <p:nvPr>
            <p:ph type="title"/>
          </p:nvPr>
        </p:nvSpPr>
        <p:spPr>
          <a:xfrm>
            <a:off x="2716500" y="2904100"/>
            <a:ext cx="3711000" cy="3939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1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92" name="Google Shape;92;p8"/>
          <p:cNvSpPr txBox="1"/>
          <p:nvPr>
            <p:ph idx="1" type="subTitle"/>
          </p:nvPr>
        </p:nvSpPr>
        <p:spPr>
          <a:xfrm>
            <a:off x="1986000" y="1750675"/>
            <a:ext cx="5172000" cy="13143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3" name="Shape 93"/>
        <p:cNvGrpSpPr/>
        <p:nvPr/>
      </p:nvGrpSpPr>
      <p:grpSpPr>
        <a:xfrm>
          <a:off x="0" y="0"/>
          <a:ext cx="0" cy="0"/>
          <a:chOff x="0" y="0"/>
          <a:chExt cx="0" cy="0"/>
        </a:xfrm>
      </p:grpSpPr>
      <p:grpSp>
        <p:nvGrpSpPr>
          <p:cNvPr id="94" name="Google Shape;94;p9"/>
          <p:cNvGrpSpPr/>
          <p:nvPr/>
        </p:nvGrpSpPr>
        <p:grpSpPr>
          <a:xfrm>
            <a:off x="-2625958" y="-2071525"/>
            <a:ext cx="13782479" cy="8905482"/>
            <a:chOff x="-2625958" y="-2071525"/>
            <a:chExt cx="13782479" cy="8905482"/>
          </a:xfrm>
        </p:grpSpPr>
        <p:sp>
          <p:nvSpPr>
            <p:cNvPr id="95" name="Google Shape;95;p9"/>
            <p:cNvSpPr/>
            <p:nvPr/>
          </p:nvSpPr>
          <p:spPr>
            <a:xfrm rot="1514233">
              <a:off x="7878011" y="-1639693"/>
              <a:ext cx="2647934" cy="2779755"/>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9"/>
            <p:cNvSpPr/>
            <p:nvPr/>
          </p:nvSpPr>
          <p:spPr>
            <a:xfrm rot="1514503">
              <a:off x="-2219652" y="4068093"/>
              <a:ext cx="2230706" cy="2405056"/>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rot="1514503">
              <a:off x="-1485024" y="3649180"/>
              <a:ext cx="2175201" cy="2637427"/>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rot="1514503">
              <a:off x="-1806691" y="3576585"/>
              <a:ext cx="2514449" cy="2639625"/>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p:nvPr/>
          </p:nvSpPr>
          <p:spPr>
            <a:xfrm rot="1430232">
              <a:off x="8138809" y="-1234074"/>
              <a:ext cx="2327211" cy="2509105"/>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9"/>
            <p:cNvSpPr/>
            <p:nvPr/>
          </p:nvSpPr>
          <p:spPr>
            <a:xfrm rot="1430232">
              <a:off x="8428003" y="-1037258"/>
              <a:ext cx="2269306" cy="2751528"/>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 name="Google Shape;101;p9"/>
          <p:cNvSpPr txBox="1"/>
          <p:nvPr>
            <p:ph idx="1" type="subTitle"/>
          </p:nvPr>
        </p:nvSpPr>
        <p:spPr>
          <a:xfrm>
            <a:off x="1006900" y="1726125"/>
            <a:ext cx="3515100" cy="22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5"/>
              </a:buClr>
              <a:buSzPts val="1400"/>
              <a:buChar char="●"/>
              <a:defRPr/>
            </a:lvl1pPr>
            <a:lvl2pPr lvl="1" rtl="0">
              <a:spcBef>
                <a:spcPts val="100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02" name="Google Shape;102;p9"/>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300"/>
              <a:buNone/>
              <a:defRPr sz="2800"/>
            </a:lvl1pPr>
            <a:lvl2pPr lvl="1" rtl="0" algn="ctr">
              <a:spcBef>
                <a:spcPts val="0"/>
              </a:spcBef>
              <a:spcAft>
                <a:spcPts val="0"/>
              </a:spcAft>
              <a:buSzPts val="3300"/>
              <a:buNone/>
              <a:defRPr/>
            </a:lvl2pPr>
            <a:lvl3pPr lvl="2" rtl="0" algn="ctr">
              <a:spcBef>
                <a:spcPts val="0"/>
              </a:spcBef>
              <a:spcAft>
                <a:spcPts val="0"/>
              </a:spcAft>
              <a:buSzPts val="3300"/>
              <a:buNone/>
              <a:defRPr/>
            </a:lvl3pPr>
            <a:lvl4pPr lvl="3" rtl="0" algn="ctr">
              <a:spcBef>
                <a:spcPts val="0"/>
              </a:spcBef>
              <a:spcAft>
                <a:spcPts val="0"/>
              </a:spcAft>
              <a:buSzPts val="3300"/>
              <a:buNone/>
              <a:defRPr/>
            </a:lvl4pPr>
            <a:lvl5pPr lvl="4" rtl="0" algn="ctr">
              <a:spcBef>
                <a:spcPts val="0"/>
              </a:spcBef>
              <a:spcAft>
                <a:spcPts val="0"/>
              </a:spcAft>
              <a:buSzPts val="3300"/>
              <a:buNone/>
              <a:defRPr/>
            </a:lvl5pPr>
            <a:lvl6pPr lvl="5" rtl="0" algn="ctr">
              <a:spcBef>
                <a:spcPts val="0"/>
              </a:spcBef>
              <a:spcAft>
                <a:spcPts val="0"/>
              </a:spcAft>
              <a:buSzPts val="3300"/>
              <a:buNone/>
              <a:defRPr/>
            </a:lvl6pPr>
            <a:lvl7pPr lvl="6" rtl="0" algn="ctr">
              <a:spcBef>
                <a:spcPts val="0"/>
              </a:spcBef>
              <a:spcAft>
                <a:spcPts val="0"/>
              </a:spcAft>
              <a:buSzPts val="3300"/>
              <a:buNone/>
              <a:defRPr/>
            </a:lvl7pPr>
            <a:lvl8pPr lvl="7" rtl="0" algn="ctr">
              <a:spcBef>
                <a:spcPts val="0"/>
              </a:spcBef>
              <a:spcAft>
                <a:spcPts val="0"/>
              </a:spcAft>
              <a:buSzPts val="3300"/>
              <a:buNone/>
              <a:defRPr/>
            </a:lvl8pPr>
            <a:lvl9pPr lvl="8" rtl="0" algn="ctr">
              <a:spcBef>
                <a:spcPts val="0"/>
              </a:spcBef>
              <a:spcAft>
                <a:spcPts val="0"/>
              </a:spcAft>
              <a:buSzPts val="33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3" name="Shape 103"/>
        <p:cNvGrpSpPr/>
        <p:nvPr/>
      </p:nvGrpSpPr>
      <p:grpSpPr>
        <a:xfrm>
          <a:off x="0" y="0"/>
          <a:ext cx="0" cy="0"/>
          <a:chOff x="0" y="0"/>
          <a:chExt cx="0" cy="0"/>
        </a:xfrm>
      </p:grpSpPr>
      <p:sp>
        <p:nvSpPr>
          <p:cNvPr id="104" name="Google Shape;104;p10"/>
          <p:cNvSpPr txBox="1"/>
          <p:nvPr>
            <p:ph type="title"/>
          </p:nvPr>
        </p:nvSpPr>
        <p:spPr>
          <a:xfrm>
            <a:off x="865625" y="3880050"/>
            <a:ext cx="5150100" cy="4314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900"/>
              <a:buNone/>
              <a:defRPr sz="2400"/>
            </a:lvl1pPr>
            <a:lvl2pPr lvl="1" rtl="0" algn="ctr">
              <a:spcBef>
                <a:spcPts val="0"/>
              </a:spcBef>
              <a:spcAft>
                <a:spcPts val="0"/>
              </a:spcAft>
              <a:buSzPts val="2900"/>
              <a:buNone/>
              <a:defRPr sz="2900"/>
            </a:lvl2pPr>
            <a:lvl3pPr lvl="2" rtl="0" algn="ctr">
              <a:spcBef>
                <a:spcPts val="0"/>
              </a:spcBef>
              <a:spcAft>
                <a:spcPts val="0"/>
              </a:spcAft>
              <a:buSzPts val="2900"/>
              <a:buNone/>
              <a:defRPr sz="2900"/>
            </a:lvl3pPr>
            <a:lvl4pPr lvl="3" rtl="0" algn="ctr">
              <a:spcBef>
                <a:spcPts val="0"/>
              </a:spcBef>
              <a:spcAft>
                <a:spcPts val="0"/>
              </a:spcAft>
              <a:buSzPts val="2900"/>
              <a:buNone/>
              <a:defRPr sz="2900"/>
            </a:lvl4pPr>
            <a:lvl5pPr lvl="4" rtl="0" algn="ctr">
              <a:spcBef>
                <a:spcPts val="0"/>
              </a:spcBef>
              <a:spcAft>
                <a:spcPts val="0"/>
              </a:spcAft>
              <a:buSzPts val="2900"/>
              <a:buNone/>
              <a:defRPr sz="2900"/>
            </a:lvl5pPr>
            <a:lvl6pPr lvl="5" rtl="0" algn="ctr">
              <a:spcBef>
                <a:spcPts val="0"/>
              </a:spcBef>
              <a:spcAft>
                <a:spcPts val="0"/>
              </a:spcAft>
              <a:buSzPts val="2900"/>
              <a:buNone/>
              <a:defRPr sz="2900"/>
            </a:lvl6pPr>
            <a:lvl7pPr lvl="6" rtl="0" algn="ctr">
              <a:spcBef>
                <a:spcPts val="0"/>
              </a:spcBef>
              <a:spcAft>
                <a:spcPts val="0"/>
              </a:spcAft>
              <a:buSzPts val="2900"/>
              <a:buNone/>
              <a:defRPr sz="2900"/>
            </a:lvl7pPr>
            <a:lvl8pPr lvl="7" rtl="0" algn="ctr">
              <a:spcBef>
                <a:spcPts val="0"/>
              </a:spcBef>
              <a:spcAft>
                <a:spcPts val="0"/>
              </a:spcAft>
              <a:buSzPts val="2900"/>
              <a:buNone/>
              <a:defRPr sz="2900"/>
            </a:lvl8pPr>
            <a:lvl9pPr lvl="8" rtl="0" algn="ctr">
              <a:spcBef>
                <a:spcPts val="0"/>
              </a:spcBef>
              <a:spcAft>
                <a:spcPts val="0"/>
              </a:spcAft>
              <a:buSzPts val="2900"/>
              <a:buNone/>
              <a:defRPr sz="2900"/>
            </a:lvl9pPr>
          </a:lstStyle>
          <a:p/>
        </p:txBody>
      </p:sp>
      <p:grpSp>
        <p:nvGrpSpPr>
          <p:cNvPr id="105" name="Google Shape;105;p10"/>
          <p:cNvGrpSpPr/>
          <p:nvPr/>
        </p:nvGrpSpPr>
        <p:grpSpPr>
          <a:xfrm>
            <a:off x="-2875650" y="-4743981"/>
            <a:ext cx="15551676" cy="13379484"/>
            <a:chOff x="-2875650" y="-4743981"/>
            <a:chExt cx="15551676" cy="13379484"/>
          </a:xfrm>
        </p:grpSpPr>
        <p:grpSp>
          <p:nvGrpSpPr>
            <p:cNvPr id="106" name="Google Shape;106;p10"/>
            <p:cNvGrpSpPr/>
            <p:nvPr/>
          </p:nvGrpSpPr>
          <p:grpSpPr>
            <a:xfrm>
              <a:off x="5914475" y="1761269"/>
              <a:ext cx="6761551" cy="6874234"/>
              <a:chOff x="5663050" y="1538594"/>
              <a:chExt cx="6761551" cy="6874234"/>
            </a:xfrm>
          </p:grpSpPr>
          <p:sp>
            <p:nvSpPr>
              <p:cNvPr id="107" name="Google Shape;107;p10"/>
              <p:cNvSpPr/>
              <p:nvPr/>
            </p:nvSpPr>
            <p:spPr>
              <a:xfrm rot="6914310">
                <a:off x="7064089" y="2220790"/>
                <a:ext cx="4512295" cy="4736929"/>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0"/>
              <p:cNvSpPr/>
              <p:nvPr/>
            </p:nvSpPr>
            <p:spPr>
              <a:xfrm flipH="1" rot="899953">
                <a:off x="6876393" y="2622569"/>
                <a:ext cx="3966060" cy="4276045"/>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0"/>
              <p:cNvSpPr/>
              <p:nvPr/>
            </p:nvSpPr>
            <p:spPr>
              <a:xfrm rot="-3600001">
                <a:off x="6726648" y="3221489"/>
                <a:ext cx="3867247" cy="4689029"/>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 name="Google Shape;110;p10"/>
            <p:cNvGrpSpPr/>
            <p:nvPr/>
          </p:nvGrpSpPr>
          <p:grpSpPr>
            <a:xfrm>
              <a:off x="-2875650" y="-4743981"/>
              <a:ext cx="6761551" cy="6874234"/>
              <a:chOff x="5663050" y="1538594"/>
              <a:chExt cx="6761551" cy="6874234"/>
            </a:xfrm>
          </p:grpSpPr>
          <p:sp>
            <p:nvSpPr>
              <p:cNvPr id="111" name="Google Shape;111;p10"/>
              <p:cNvSpPr/>
              <p:nvPr/>
            </p:nvSpPr>
            <p:spPr>
              <a:xfrm rot="6914310">
                <a:off x="7064089" y="2220790"/>
                <a:ext cx="4512295" cy="4736929"/>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0"/>
              <p:cNvSpPr/>
              <p:nvPr/>
            </p:nvSpPr>
            <p:spPr>
              <a:xfrm flipH="1" rot="899953">
                <a:off x="6876393" y="2622569"/>
                <a:ext cx="3966060" cy="4276045"/>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0"/>
              <p:cNvSpPr/>
              <p:nvPr/>
            </p:nvSpPr>
            <p:spPr>
              <a:xfrm rot="-3600001">
                <a:off x="6726648" y="3221489"/>
                <a:ext cx="3867247" cy="4689029"/>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1.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28400" y="445025"/>
            <a:ext cx="7487100" cy="572700"/>
          </a:xfrm>
          <a:prstGeom prst="rect">
            <a:avLst/>
          </a:prstGeom>
          <a:noFill/>
          <a:ln>
            <a:noFill/>
          </a:ln>
        </p:spPr>
        <p:txBody>
          <a:bodyPr anchorCtr="0" anchor="ctr" bIns="91425" lIns="91425" spcFirstLastPara="1" rIns="91425" wrap="square" tIns="91425">
            <a:noAutofit/>
          </a:bodyPr>
          <a:lstStyle>
            <a:lvl1pPr lvl="0"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1pPr>
            <a:lvl2pPr lvl="1"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2pPr>
            <a:lvl3pPr lvl="2"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3pPr>
            <a:lvl4pPr lvl="3"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4pPr>
            <a:lvl5pPr lvl="4"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5pPr>
            <a:lvl6pPr lvl="5"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6pPr>
            <a:lvl7pPr lvl="6"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7pPr>
            <a:lvl8pPr lvl="7"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8pPr>
            <a:lvl9pPr lvl="8"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9pPr>
          </a:lstStyle>
          <a:p/>
        </p:txBody>
      </p:sp>
      <p:sp>
        <p:nvSpPr>
          <p:cNvPr id="7" name="Google Shape;7;p1"/>
          <p:cNvSpPr txBox="1"/>
          <p:nvPr>
            <p:ph idx="1" type="body"/>
          </p:nvPr>
        </p:nvSpPr>
        <p:spPr>
          <a:xfrm>
            <a:off x="828400" y="1808575"/>
            <a:ext cx="7487100" cy="27603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1pPr>
            <a:lvl2pPr indent="-317500" lvl="1" marL="9144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2pPr>
            <a:lvl3pPr indent="-317500" lvl="2" marL="13716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3pPr>
            <a:lvl4pPr indent="-317500" lvl="3" marL="18288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4pPr>
            <a:lvl5pPr indent="-317500" lvl="4" marL="22860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5pPr>
            <a:lvl6pPr indent="-317500" lvl="5" marL="27432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6pPr>
            <a:lvl7pPr indent="-317500" lvl="6" marL="32004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7pPr>
            <a:lvl8pPr indent="-317500" lvl="7" marL="36576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8pPr>
            <a:lvl9pPr indent="-317500" lvl="8" marL="41148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14.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7"/>
          <p:cNvSpPr txBox="1"/>
          <p:nvPr>
            <p:ph type="ctrTitle"/>
          </p:nvPr>
        </p:nvSpPr>
        <p:spPr>
          <a:xfrm>
            <a:off x="1937550" y="1628100"/>
            <a:ext cx="5250600" cy="188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500"/>
              <a:t>No TeamName</a:t>
            </a:r>
            <a:endParaRPr sz="5500"/>
          </a:p>
          <a:p>
            <a:pPr indent="0" lvl="0" marL="0" rtl="0" algn="ctr">
              <a:spcBef>
                <a:spcPts val="0"/>
              </a:spcBef>
              <a:spcAft>
                <a:spcPts val="0"/>
              </a:spcAft>
              <a:buNone/>
            </a:pPr>
            <a:r>
              <a:rPr lang="en" sz="3000"/>
              <a:t>FINAL PRESENTATION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36"/>
          <p:cNvSpPr/>
          <p:nvPr/>
        </p:nvSpPr>
        <p:spPr>
          <a:xfrm flipH="1" rot="-812392">
            <a:off x="6048727" y="1643072"/>
            <a:ext cx="2434973" cy="2625289"/>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5"/>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6"/>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Result</a:t>
            </a:r>
            <a:endParaRPr/>
          </a:p>
        </p:txBody>
      </p:sp>
      <p:sp>
        <p:nvSpPr>
          <p:cNvPr id="439" name="Google Shape;439;p36"/>
          <p:cNvSpPr txBox="1"/>
          <p:nvPr>
            <p:ph idx="1" type="subTitle"/>
          </p:nvPr>
        </p:nvSpPr>
        <p:spPr>
          <a:xfrm>
            <a:off x="1031175" y="1487550"/>
            <a:ext cx="4010700" cy="2168400"/>
          </a:xfrm>
          <a:prstGeom prst="rect">
            <a:avLst/>
          </a:prstGeom>
        </p:spPr>
        <p:txBody>
          <a:bodyPr anchorCtr="0" anchor="ctr"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a:t>High accuracy for positive classes</a:t>
            </a:r>
            <a:endParaRPr/>
          </a:p>
          <a:p>
            <a:pPr indent="-317500" lvl="0" marL="457200" rtl="0" algn="l">
              <a:lnSpc>
                <a:spcPct val="150000"/>
              </a:lnSpc>
              <a:spcBef>
                <a:spcPts val="0"/>
              </a:spcBef>
              <a:spcAft>
                <a:spcPts val="0"/>
              </a:spcAft>
              <a:buSzPts val="1400"/>
              <a:buChar char="●"/>
            </a:pPr>
            <a:r>
              <a:rPr lang="en"/>
              <a:t>Low accuracy for negative class</a:t>
            </a:r>
            <a:endParaRPr/>
          </a:p>
          <a:p>
            <a:pPr indent="0" lvl="0" marL="0" rtl="0" algn="l">
              <a:lnSpc>
                <a:spcPct val="150000"/>
              </a:lnSpc>
              <a:spcBef>
                <a:spcPts val="1000"/>
              </a:spcBef>
              <a:spcAft>
                <a:spcPts val="1000"/>
              </a:spcAft>
              <a:buNone/>
            </a:pPr>
            <a:r>
              <a:rPr lang="en"/>
              <a:t>When the model makes a wrong prediction, it does so with high confidence. Naively checking the softmax probability is probably not a good idea</a:t>
            </a:r>
            <a:endParaRPr/>
          </a:p>
        </p:txBody>
      </p:sp>
      <p:pic>
        <p:nvPicPr>
          <p:cNvPr id="440" name="Google Shape;440;p36"/>
          <p:cNvPicPr preferRelativeResize="0"/>
          <p:nvPr/>
        </p:nvPicPr>
        <p:blipFill>
          <a:blip r:embed="rId3">
            <a:alphaModFix/>
          </a:blip>
          <a:stretch>
            <a:fillRect/>
          </a:stretch>
        </p:blipFill>
        <p:spPr>
          <a:xfrm>
            <a:off x="5453100" y="1487550"/>
            <a:ext cx="2805709" cy="2168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44" name="Shape 444"/>
        <p:cNvGrpSpPr/>
        <p:nvPr/>
      </p:nvGrpSpPr>
      <p:grpSpPr>
        <a:xfrm>
          <a:off x="0" y="0"/>
          <a:ext cx="0" cy="0"/>
          <a:chOff x="0" y="0"/>
          <a:chExt cx="0" cy="0"/>
        </a:xfrm>
      </p:grpSpPr>
      <p:sp>
        <p:nvSpPr>
          <p:cNvPr id="445" name="Google Shape;445;p37"/>
          <p:cNvSpPr txBox="1"/>
          <p:nvPr>
            <p:ph type="title"/>
          </p:nvPr>
        </p:nvSpPr>
        <p:spPr>
          <a:xfrm>
            <a:off x="905700" y="554800"/>
            <a:ext cx="7332600" cy="43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THRESHOLD VALUE set using EUCLIDEAN DISTANCE and COSINE SIMILARITY</a:t>
            </a:r>
            <a:endParaRPr/>
          </a:p>
        </p:txBody>
      </p:sp>
      <p:sp>
        <p:nvSpPr>
          <p:cNvPr id="446" name="Google Shape;446;p37"/>
          <p:cNvSpPr txBox="1"/>
          <p:nvPr>
            <p:ph idx="1" type="body"/>
          </p:nvPr>
        </p:nvSpPr>
        <p:spPr>
          <a:xfrm>
            <a:off x="967800" y="1362425"/>
            <a:ext cx="7208400" cy="32985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Using the extracted features from the base model and VGGish</a:t>
            </a:r>
            <a:endParaRPr/>
          </a:p>
          <a:p>
            <a:pPr indent="0" lvl="0" marL="457200" rtl="0" algn="l">
              <a:spcBef>
                <a:spcPts val="0"/>
              </a:spcBef>
              <a:spcAft>
                <a:spcPts val="0"/>
              </a:spcAft>
              <a:buNone/>
            </a:pPr>
            <a:r>
              <a:t/>
            </a:r>
            <a:endParaRPr/>
          </a:p>
          <a:p>
            <a:pPr indent="-304800" lvl="0" marL="457200" rtl="0" algn="l">
              <a:spcBef>
                <a:spcPts val="0"/>
              </a:spcBef>
              <a:spcAft>
                <a:spcPts val="0"/>
              </a:spcAft>
              <a:buSzPts val="1200"/>
              <a:buChar char="●"/>
            </a:pPr>
            <a:r>
              <a:rPr b="1" lang="en" sz="1500"/>
              <a:t>Centroids</a:t>
            </a:r>
            <a:r>
              <a:rPr b="1" lang="en"/>
              <a:t> </a:t>
            </a:r>
            <a:r>
              <a:rPr lang="en"/>
              <a:t>for each of the known classes: </a:t>
            </a:r>
            <a:endParaRPr/>
          </a:p>
          <a:p>
            <a:pPr indent="0" lvl="0" marL="457200" rtl="0" algn="l">
              <a:spcBef>
                <a:spcPts val="0"/>
              </a:spcBef>
              <a:spcAft>
                <a:spcPts val="0"/>
              </a:spcAft>
              <a:buNone/>
            </a:pPr>
            <a:r>
              <a:rPr lang="en"/>
              <a:t>mean from the extracted features of the training and validation data sets per class.</a:t>
            </a:r>
            <a:endParaRPr/>
          </a:p>
          <a:p>
            <a:pPr indent="0" lvl="0" marL="457200" rtl="0" algn="l">
              <a:spcBef>
                <a:spcPts val="0"/>
              </a:spcBef>
              <a:spcAft>
                <a:spcPts val="0"/>
              </a:spcAft>
              <a:buNone/>
            </a:pPr>
            <a:r>
              <a:t/>
            </a:r>
            <a:endParaRPr/>
          </a:p>
          <a:p>
            <a:pPr indent="-304800" lvl="0" marL="457200" rtl="0" algn="l">
              <a:spcBef>
                <a:spcPts val="0"/>
              </a:spcBef>
              <a:spcAft>
                <a:spcPts val="0"/>
              </a:spcAft>
              <a:buSzPts val="1200"/>
              <a:buChar char="●"/>
            </a:pPr>
            <a:r>
              <a:rPr lang="en"/>
              <a:t>we will use 2 metrics,</a:t>
            </a:r>
            <a:r>
              <a:rPr lang="en" sz="1500"/>
              <a:t> </a:t>
            </a:r>
            <a:r>
              <a:rPr b="1" lang="en" sz="1500"/>
              <a:t>euclidean distance</a:t>
            </a:r>
            <a:r>
              <a:rPr lang="en"/>
              <a:t> and </a:t>
            </a:r>
            <a:r>
              <a:rPr b="1" lang="en" sz="1500"/>
              <a:t>cosine similarity</a:t>
            </a:r>
            <a:r>
              <a:rPr lang="en"/>
              <a:t>, to make a comparison between the extracted features of the test data point and the centroid of its predicted class.</a:t>
            </a:r>
            <a:endParaRPr/>
          </a:p>
          <a:p>
            <a:pPr indent="0" lvl="0" marL="457200" rtl="0" algn="l">
              <a:spcBef>
                <a:spcPts val="0"/>
              </a:spcBef>
              <a:spcAft>
                <a:spcPts val="0"/>
              </a:spcAft>
              <a:buNone/>
            </a:pPr>
            <a:r>
              <a:t/>
            </a:r>
            <a:endParaRPr/>
          </a:p>
          <a:p>
            <a:pPr indent="-304800" lvl="0" marL="457200" rtl="0" algn="l">
              <a:spcBef>
                <a:spcPts val="0"/>
              </a:spcBef>
              <a:spcAft>
                <a:spcPts val="0"/>
              </a:spcAft>
              <a:buSzPts val="1200"/>
              <a:buChar char="●"/>
            </a:pPr>
            <a:r>
              <a:rPr lang="en"/>
              <a:t>We will set the </a:t>
            </a:r>
            <a:r>
              <a:rPr b="1" lang="en" sz="1500"/>
              <a:t>minimum cosine similarity</a:t>
            </a:r>
            <a:r>
              <a:rPr lang="en"/>
              <a:t> and </a:t>
            </a:r>
            <a:r>
              <a:rPr b="1" lang="en" sz="1500"/>
              <a:t>maximum euclidean distance</a:t>
            </a:r>
            <a:r>
              <a:rPr lang="en"/>
              <a:t> as the threshold for each class using the training and validation data set.  If the test data point falls outside either of the thresholds of the predicted class, it will be classified under the unknown class.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pic>
        <p:nvPicPr>
          <p:cNvPr id="451" name="Google Shape;451;p38"/>
          <p:cNvPicPr preferRelativeResize="0"/>
          <p:nvPr/>
        </p:nvPicPr>
        <p:blipFill>
          <a:blip r:embed="rId3">
            <a:alphaModFix/>
          </a:blip>
          <a:stretch>
            <a:fillRect/>
          </a:stretch>
        </p:blipFill>
        <p:spPr>
          <a:xfrm>
            <a:off x="1971025" y="2005325"/>
            <a:ext cx="5201974" cy="2832186"/>
          </a:xfrm>
          <a:prstGeom prst="rect">
            <a:avLst/>
          </a:prstGeom>
          <a:noFill/>
          <a:ln>
            <a:noFill/>
          </a:ln>
        </p:spPr>
      </p:pic>
      <p:sp>
        <p:nvSpPr>
          <p:cNvPr id="452" name="Google Shape;452;p38"/>
          <p:cNvSpPr txBox="1"/>
          <p:nvPr>
            <p:ph type="title"/>
          </p:nvPr>
        </p:nvSpPr>
        <p:spPr>
          <a:xfrm>
            <a:off x="905700" y="554800"/>
            <a:ext cx="7332600" cy="43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THRESHOLD VALUE set using EUCLIDEAN DISTANCE and COSINE SIMILARITY</a:t>
            </a:r>
            <a:endParaRPr/>
          </a:p>
        </p:txBody>
      </p:sp>
      <p:sp>
        <p:nvSpPr>
          <p:cNvPr id="453" name="Google Shape;453;p38"/>
          <p:cNvSpPr txBox="1"/>
          <p:nvPr>
            <p:ph idx="1" type="body"/>
          </p:nvPr>
        </p:nvSpPr>
        <p:spPr>
          <a:xfrm>
            <a:off x="967800" y="1362425"/>
            <a:ext cx="7208400" cy="6429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Using the extracted features from the base model and VGGish for the data sets</a:t>
            </a:r>
            <a:endParaRPr/>
          </a:p>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pic>
        <p:nvPicPr>
          <p:cNvPr id="458" name="Google Shape;458;p39"/>
          <p:cNvPicPr preferRelativeResize="0"/>
          <p:nvPr/>
        </p:nvPicPr>
        <p:blipFill>
          <a:blip r:embed="rId3">
            <a:alphaModFix/>
          </a:blip>
          <a:stretch>
            <a:fillRect/>
          </a:stretch>
        </p:blipFill>
        <p:spPr>
          <a:xfrm>
            <a:off x="1971031" y="2005900"/>
            <a:ext cx="5201968" cy="2832199"/>
          </a:xfrm>
          <a:prstGeom prst="rect">
            <a:avLst/>
          </a:prstGeom>
          <a:noFill/>
          <a:ln>
            <a:noFill/>
          </a:ln>
        </p:spPr>
      </p:pic>
      <p:sp>
        <p:nvSpPr>
          <p:cNvPr id="459" name="Google Shape;459;p39"/>
          <p:cNvSpPr txBox="1"/>
          <p:nvPr>
            <p:ph type="title"/>
          </p:nvPr>
        </p:nvSpPr>
        <p:spPr>
          <a:xfrm>
            <a:off x="905700" y="554800"/>
            <a:ext cx="7332600" cy="43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THRESHOLD VALUE set using EUCLIDEAN DISTANCE and COSINE SIMILARITY</a:t>
            </a:r>
            <a:endParaRPr/>
          </a:p>
        </p:txBody>
      </p:sp>
      <p:sp>
        <p:nvSpPr>
          <p:cNvPr id="460" name="Google Shape;460;p39"/>
          <p:cNvSpPr txBox="1"/>
          <p:nvPr>
            <p:ph idx="1" type="body"/>
          </p:nvPr>
        </p:nvSpPr>
        <p:spPr>
          <a:xfrm>
            <a:off x="477150" y="1363000"/>
            <a:ext cx="8189700" cy="6429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b="1" lang="en" sz="1500"/>
              <a:t>Centroids</a:t>
            </a:r>
            <a:r>
              <a:rPr b="1" lang="en"/>
              <a:t> </a:t>
            </a:r>
            <a:r>
              <a:rPr lang="en"/>
              <a:t>for each of the known classes: </a:t>
            </a:r>
            <a:endParaRPr/>
          </a:p>
          <a:p>
            <a:pPr indent="0" lvl="0" marL="457200" rtl="0" algn="l">
              <a:spcBef>
                <a:spcPts val="0"/>
              </a:spcBef>
              <a:spcAft>
                <a:spcPts val="0"/>
              </a:spcAft>
              <a:buNone/>
            </a:pPr>
            <a:r>
              <a:rPr lang="en"/>
              <a:t>mean from the extracted features of the training and validation data sets per class.</a:t>
            </a:r>
            <a:endParaRPr/>
          </a:p>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pic>
        <p:nvPicPr>
          <p:cNvPr id="465" name="Google Shape;465;p40"/>
          <p:cNvPicPr preferRelativeResize="0"/>
          <p:nvPr/>
        </p:nvPicPr>
        <p:blipFill>
          <a:blip r:embed="rId3">
            <a:alphaModFix/>
          </a:blip>
          <a:stretch>
            <a:fillRect/>
          </a:stretch>
        </p:blipFill>
        <p:spPr>
          <a:xfrm>
            <a:off x="1971031" y="2005900"/>
            <a:ext cx="5201968" cy="2832199"/>
          </a:xfrm>
          <a:prstGeom prst="rect">
            <a:avLst/>
          </a:prstGeom>
          <a:noFill/>
          <a:ln>
            <a:noFill/>
          </a:ln>
        </p:spPr>
      </p:pic>
      <p:sp>
        <p:nvSpPr>
          <p:cNvPr id="466" name="Google Shape;466;p40"/>
          <p:cNvSpPr txBox="1"/>
          <p:nvPr>
            <p:ph type="title"/>
          </p:nvPr>
        </p:nvSpPr>
        <p:spPr>
          <a:xfrm>
            <a:off x="905700" y="554800"/>
            <a:ext cx="7332600" cy="43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THRESHOLD VALUE set using EUCLIDEAN DISTANCE and COSINE SIMILARITY</a:t>
            </a:r>
            <a:endParaRPr/>
          </a:p>
        </p:txBody>
      </p:sp>
      <p:sp>
        <p:nvSpPr>
          <p:cNvPr id="467" name="Google Shape;467;p40"/>
          <p:cNvSpPr txBox="1"/>
          <p:nvPr>
            <p:ph idx="1" type="body"/>
          </p:nvPr>
        </p:nvSpPr>
        <p:spPr>
          <a:xfrm>
            <a:off x="477150" y="1363000"/>
            <a:ext cx="8189700" cy="6429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We will set the </a:t>
            </a:r>
            <a:r>
              <a:rPr b="1" lang="en" sz="1500"/>
              <a:t>minimum cosine similarity</a:t>
            </a:r>
            <a:r>
              <a:rPr lang="en"/>
              <a:t> and </a:t>
            </a:r>
            <a:r>
              <a:rPr b="1" lang="en" sz="1500"/>
              <a:t>maximum euclidean distance</a:t>
            </a:r>
            <a:r>
              <a:rPr lang="en"/>
              <a:t> as the threshold for each class using the training and validation data set.</a:t>
            </a:r>
            <a:endParaRPr/>
          </a:p>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71" name="Shape 471"/>
        <p:cNvGrpSpPr/>
        <p:nvPr/>
      </p:nvGrpSpPr>
      <p:grpSpPr>
        <a:xfrm>
          <a:off x="0" y="0"/>
          <a:ext cx="0" cy="0"/>
          <a:chOff x="0" y="0"/>
          <a:chExt cx="0" cy="0"/>
        </a:xfrm>
      </p:grpSpPr>
      <p:pic>
        <p:nvPicPr>
          <p:cNvPr id="472" name="Google Shape;472;p41"/>
          <p:cNvPicPr preferRelativeResize="0"/>
          <p:nvPr/>
        </p:nvPicPr>
        <p:blipFill>
          <a:blip r:embed="rId3">
            <a:alphaModFix/>
          </a:blip>
          <a:stretch>
            <a:fillRect/>
          </a:stretch>
        </p:blipFill>
        <p:spPr>
          <a:xfrm>
            <a:off x="1971000" y="2005912"/>
            <a:ext cx="5201998" cy="2832196"/>
          </a:xfrm>
          <a:prstGeom prst="rect">
            <a:avLst/>
          </a:prstGeom>
          <a:noFill/>
          <a:ln>
            <a:noFill/>
          </a:ln>
        </p:spPr>
      </p:pic>
      <p:sp>
        <p:nvSpPr>
          <p:cNvPr id="473" name="Google Shape;473;p41"/>
          <p:cNvSpPr txBox="1"/>
          <p:nvPr>
            <p:ph type="title"/>
          </p:nvPr>
        </p:nvSpPr>
        <p:spPr>
          <a:xfrm>
            <a:off x="905700" y="554800"/>
            <a:ext cx="7332600" cy="43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THRESHOLD VALUE set using EUCLIDEAN DISTANCE and COSINE SIMILARITY</a:t>
            </a:r>
            <a:endParaRPr/>
          </a:p>
        </p:txBody>
      </p:sp>
      <p:sp>
        <p:nvSpPr>
          <p:cNvPr id="474" name="Google Shape;474;p41"/>
          <p:cNvSpPr txBox="1"/>
          <p:nvPr>
            <p:ph idx="1" type="body"/>
          </p:nvPr>
        </p:nvSpPr>
        <p:spPr>
          <a:xfrm>
            <a:off x="967800" y="1362425"/>
            <a:ext cx="7208400" cy="6429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If the test data point falls outside either of the thresholds of the predicted class, it will be classified under the unknown class.</a:t>
            </a:r>
            <a:endParaRPr/>
          </a:p>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pic>
        <p:nvPicPr>
          <p:cNvPr id="479" name="Google Shape;479;p42"/>
          <p:cNvPicPr preferRelativeResize="0"/>
          <p:nvPr/>
        </p:nvPicPr>
        <p:blipFill>
          <a:blip r:embed="rId3">
            <a:alphaModFix/>
          </a:blip>
          <a:stretch>
            <a:fillRect/>
          </a:stretch>
        </p:blipFill>
        <p:spPr>
          <a:xfrm>
            <a:off x="1971001" y="2005900"/>
            <a:ext cx="5201998" cy="2832212"/>
          </a:xfrm>
          <a:prstGeom prst="rect">
            <a:avLst/>
          </a:prstGeom>
          <a:noFill/>
          <a:ln>
            <a:noFill/>
          </a:ln>
        </p:spPr>
      </p:pic>
      <p:sp>
        <p:nvSpPr>
          <p:cNvPr id="480" name="Google Shape;480;p42"/>
          <p:cNvSpPr txBox="1"/>
          <p:nvPr>
            <p:ph type="title"/>
          </p:nvPr>
        </p:nvSpPr>
        <p:spPr>
          <a:xfrm>
            <a:off x="905700" y="554800"/>
            <a:ext cx="7332600" cy="43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THRESHOLD VALUE set using EUCLIDEAN DISTANCE and COSINE SIMILARITY</a:t>
            </a:r>
            <a:endParaRPr/>
          </a:p>
        </p:txBody>
      </p:sp>
      <p:sp>
        <p:nvSpPr>
          <p:cNvPr id="481" name="Google Shape;481;p42"/>
          <p:cNvSpPr txBox="1"/>
          <p:nvPr>
            <p:ph idx="1" type="body"/>
          </p:nvPr>
        </p:nvSpPr>
        <p:spPr>
          <a:xfrm>
            <a:off x="967800" y="1362425"/>
            <a:ext cx="7208400" cy="6429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If the test data point falls outside either of the thresholds of the predicted class, it will be classified under the unknown class.</a:t>
            </a:r>
            <a:endParaRPr/>
          </a:p>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pic>
        <p:nvPicPr>
          <p:cNvPr id="486" name="Google Shape;486;p43"/>
          <p:cNvPicPr preferRelativeResize="0"/>
          <p:nvPr/>
        </p:nvPicPr>
        <p:blipFill>
          <a:blip r:embed="rId3">
            <a:alphaModFix/>
          </a:blip>
          <a:stretch>
            <a:fillRect/>
          </a:stretch>
        </p:blipFill>
        <p:spPr>
          <a:xfrm>
            <a:off x="1971000" y="2005900"/>
            <a:ext cx="5201998" cy="2832202"/>
          </a:xfrm>
          <a:prstGeom prst="rect">
            <a:avLst/>
          </a:prstGeom>
          <a:noFill/>
          <a:ln>
            <a:noFill/>
          </a:ln>
        </p:spPr>
      </p:pic>
      <p:sp>
        <p:nvSpPr>
          <p:cNvPr id="487" name="Google Shape;487;p43"/>
          <p:cNvSpPr txBox="1"/>
          <p:nvPr>
            <p:ph type="title"/>
          </p:nvPr>
        </p:nvSpPr>
        <p:spPr>
          <a:xfrm>
            <a:off x="905700" y="554800"/>
            <a:ext cx="7332600" cy="43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THRESHOLD VALUE set using EUCLIDEAN DISTANCE and COSINE SIMILARITY</a:t>
            </a:r>
            <a:endParaRPr/>
          </a:p>
        </p:txBody>
      </p:sp>
      <p:sp>
        <p:nvSpPr>
          <p:cNvPr id="488" name="Google Shape;488;p43"/>
          <p:cNvSpPr txBox="1"/>
          <p:nvPr>
            <p:ph idx="1" type="body"/>
          </p:nvPr>
        </p:nvSpPr>
        <p:spPr>
          <a:xfrm>
            <a:off x="967800" y="1362425"/>
            <a:ext cx="7208400" cy="6429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Possibility of the negative test data point falling within one of the clusters</a:t>
            </a:r>
            <a:endParaRPr/>
          </a:p>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44"/>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Result</a:t>
            </a:r>
            <a:endParaRPr/>
          </a:p>
        </p:txBody>
      </p:sp>
      <p:pic>
        <p:nvPicPr>
          <p:cNvPr id="494" name="Google Shape;494;p44"/>
          <p:cNvPicPr preferRelativeResize="0"/>
          <p:nvPr/>
        </p:nvPicPr>
        <p:blipFill>
          <a:blip r:embed="rId3">
            <a:alphaModFix/>
          </a:blip>
          <a:stretch>
            <a:fillRect/>
          </a:stretch>
        </p:blipFill>
        <p:spPr>
          <a:xfrm>
            <a:off x="5302125" y="2908500"/>
            <a:ext cx="3077526" cy="1818271"/>
          </a:xfrm>
          <a:prstGeom prst="rect">
            <a:avLst/>
          </a:prstGeom>
          <a:noFill/>
          <a:ln>
            <a:noFill/>
          </a:ln>
        </p:spPr>
      </p:pic>
      <p:sp>
        <p:nvSpPr>
          <p:cNvPr id="495" name="Google Shape;495;p44"/>
          <p:cNvSpPr txBox="1"/>
          <p:nvPr>
            <p:ph idx="4294967295" type="subTitle"/>
          </p:nvPr>
        </p:nvSpPr>
        <p:spPr>
          <a:xfrm>
            <a:off x="816875" y="1181400"/>
            <a:ext cx="3867300" cy="34722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t>Similar to the softmax threshold,</a:t>
            </a:r>
            <a:endParaRPr/>
          </a:p>
          <a:p>
            <a:pPr indent="-317500" lvl="0" marL="457200" rtl="0" algn="l">
              <a:lnSpc>
                <a:spcPct val="150000"/>
              </a:lnSpc>
              <a:spcBef>
                <a:spcPts val="1000"/>
              </a:spcBef>
              <a:spcAft>
                <a:spcPts val="0"/>
              </a:spcAft>
              <a:buSzPts val="1400"/>
              <a:buChar char="●"/>
            </a:pPr>
            <a:r>
              <a:rPr lang="en"/>
              <a:t>High accuracy for positive classes</a:t>
            </a:r>
            <a:endParaRPr/>
          </a:p>
          <a:p>
            <a:pPr indent="-317500" lvl="0" marL="457200" rtl="0" algn="l">
              <a:lnSpc>
                <a:spcPct val="150000"/>
              </a:lnSpc>
              <a:spcBef>
                <a:spcPts val="0"/>
              </a:spcBef>
              <a:spcAft>
                <a:spcPts val="0"/>
              </a:spcAft>
              <a:buSzPts val="1400"/>
              <a:buChar char="●"/>
            </a:pPr>
            <a:r>
              <a:rPr lang="en"/>
              <a:t>Low accuracy for negative class</a:t>
            </a:r>
            <a:endParaRPr/>
          </a:p>
          <a:p>
            <a:pPr indent="0" lvl="0" marL="0" rtl="0" algn="l">
              <a:lnSpc>
                <a:spcPct val="100000"/>
              </a:lnSpc>
              <a:spcBef>
                <a:spcPts val="1000"/>
              </a:spcBef>
              <a:spcAft>
                <a:spcPts val="0"/>
              </a:spcAft>
              <a:buNone/>
            </a:pPr>
            <a:r>
              <a:rPr lang="en"/>
              <a:t>Cluster boundary created might not be a good representation of the known classes.</a:t>
            </a:r>
            <a:endParaRPr/>
          </a:p>
          <a:p>
            <a:pPr indent="0" lvl="0" marL="0" rtl="0" algn="l">
              <a:spcBef>
                <a:spcPts val="1000"/>
              </a:spcBef>
              <a:spcAft>
                <a:spcPts val="0"/>
              </a:spcAft>
              <a:buNone/>
            </a:pPr>
            <a:r>
              <a:rPr lang="en"/>
              <a:t>Possibility of negative data points to fall within the clusters of the known class.</a:t>
            </a:r>
            <a:endParaRPr/>
          </a:p>
          <a:p>
            <a:pPr indent="0" lvl="0" marL="0" rtl="0" algn="l">
              <a:spcBef>
                <a:spcPts val="1000"/>
              </a:spcBef>
              <a:spcAft>
                <a:spcPts val="1000"/>
              </a:spcAft>
              <a:buClr>
                <a:schemeClr val="dk1"/>
              </a:buClr>
              <a:buSzPts val="1100"/>
              <a:buFont typeface="Arial"/>
              <a:buNone/>
            </a:pPr>
            <a:r>
              <a:rPr lang="en"/>
              <a:t>Hence we might need a validation set to tune this boundary.</a:t>
            </a:r>
            <a:endParaRPr/>
          </a:p>
        </p:txBody>
      </p:sp>
      <p:pic>
        <p:nvPicPr>
          <p:cNvPr id="496" name="Google Shape;496;p44"/>
          <p:cNvPicPr preferRelativeResize="0"/>
          <p:nvPr/>
        </p:nvPicPr>
        <p:blipFill>
          <a:blip r:embed="rId4">
            <a:alphaModFix/>
          </a:blip>
          <a:stretch>
            <a:fillRect/>
          </a:stretch>
        </p:blipFill>
        <p:spPr>
          <a:xfrm>
            <a:off x="5302125" y="903825"/>
            <a:ext cx="3077516" cy="18376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45"/>
          <p:cNvSpPr txBox="1"/>
          <p:nvPr>
            <p:ph idx="4294967295" type="body"/>
          </p:nvPr>
        </p:nvSpPr>
        <p:spPr>
          <a:xfrm>
            <a:off x="228275" y="680525"/>
            <a:ext cx="3598500" cy="13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Design Details</a:t>
            </a:r>
            <a:endParaRPr b="1"/>
          </a:p>
          <a:p>
            <a:pPr indent="0" lvl="0" marL="0" rtl="0" algn="l">
              <a:spcBef>
                <a:spcPts val="0"/>
              </a:spcBef>
              <a:spcAft>
                <a:spcPts val="0"/>
              </a:spcAft>
              <a:buNone/>
            </a:pPr>
            <a:r>
              <a:t/>
            </a:r>
            <a:endParaRPr b="1"/>
          </a:p>
          <a:p>
            <a:pPr indent="-317500" lvl="0" marL="457200" rtl="0" algn="l">
              <a:spcBef>
                <a:spcPts val="0"/>
              </a:spcBef>
              <a:spcAft>
                <a:spcPts val="0"/>
              </a:spcAft>
              <a:buSzPts val="1400"/>
              <a:buChar char="●"/>
            </a:pPr>
            <a:r>
              <a:rPr lang="en"/>
              <a:t>Add data with randomized features to training data 1:1</a:t>
            </a:r>
            <a:endParaRPr/>
          </a:p>
          <a:p>
            <a:pPr indent="-317500" lvl="0" marL="457200" rtl="0" algn="l">
              <a:spcBef>
                <a:spcPts val="0"/>
              </a:spcBef>
              <a:spcAft>
                <a:spcPts val="0"/>
              </a:spcAft>
              <a:buSzPts val="1400"/>
              <a:buChar char="●"/>
            </a:pPr>
            <a:r>
              <a:rPr lang="en"/>
              <a:t>Label random data as negative</a:t>
            </a:r>
            <a:endParaRPr/>
          </a:p>
        </p:txBody>
      </p:sp>
      <p:sp>
        <p:nvSpPr>
          <p:cNvPr id="502" name="Google Shape;502;p45"/>
          <p:cNvSpPr txBox="1"/>
          <p:nvPr>
            <p:ph idx="4294967295" type="body"/>
          </p:nvPr>
        </p:nvSpPr>
        <p:spPr>
          <a:xfrm>
            <a:off x="228275" y="2158475"/>
            <a:ext cx="3598500" cy="143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Intuition</a:t>
            </a:r>
            <a:endParaRPr b="1"/>
          </a:p>
          <a:p>
            <a:pPr indent="0" lvl="0" marL="0" rtl="0" algn="l">
              <a:spcBef>
                <a:spcPts val="0"/>
              </a:spcBef>
              <a:spcAft>
                <a:spcPts val="0"/>
              </a:spcAft>
              <a:buNone/>
            </a:pPr>
            <a:r>
              <a:t/>
            </a:r>
            <a:endParaRPr b="1"/>
          </a:p>
          <a:p>
            <a:pPr indent="-317500" lvl="0" marL="457200" rtl="0" algn="l">
              <a:spcBef>
                <a:spcPts val="0"/>
              </a:spcBef>
              <a:spcAft>
                <a:spcPts val="0"/>
              </a:spcAft>
              <a:buSzPts val="1400"/>
              <a:buChar char="●"/>
            </a:pPr>
            <a:r>
              <a:rPr lang="en"/>
              <a:t>Use random data to emulate negative class</a:t>
            </a:r>
            <a:endParaRPr/>
          </a:p>
          <a:p>
            <a:pPr indent="-317500" lvl="0" marL="457200" rtl="0" algn="l">
              <a:spcBef>
                <a:spcPts val="0"/>
              </a:spcBef>
              <a:spcAft>
                <a:spcPts val="0"/>
              </a:spcAft>
              <a:buSzPts val="1400"/>
              <a:buChar char="●"/>
            </a:pPr>
            <a:r>
              <a:rPr lang="en"/>
              <a:t>Negative class should be “everything else”</a:t>
            </a:r>
            <a:endParaRPr/>
          </a:p>
        </p:txBody>
      </p:sp>
      <p:sp>
        <p:nvSpPr>
          <p:cNvPr id="503" name="Google Shape;503;p45"/>
          <p:cNvSpPr txBox="1"/>
          <p:nvPr>
            <p:ph idx="4294967295" type="body"/>
          </p:nvPr>
        </p:nvSpPr>
        <p:spPr>
          <a:xfrm>
            <a:off x="4318625" y="680525"/>
            <a:ext cx="4598100" cy="25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Results</a:t>
            </a:r>
            <a:endParaRPr b="1"/>
          </a:p>
          <a:p>
            <a:pPr indent="0" lvl="0" marL="0" rtl="0" algn="ctr">
              <a:spcBef>
                <a:spcPts val="0"/>
              </a:spcBef>
              <a:spcAft>
                <a:spcPts val="0"/>
              </a:spcAft>
              <a:buNone/>
            </a:pPr>
            <a:r>
              <a:t/>
            </a:r>
            <a:endParaRPr/>
          </a:p>
        </p:txBody>
      </p:sp>
      <p:sp>
        <p:nvSpPr>
          <p:cNvPr id="504" name="Google Shape;504;p45"/>
          <p:cNvSpPr txBox="1"/>
          <p:nvPr>
            <p:ph type="title"/>
          </p:nvPr>
        </p:nvSpPr>
        <p:spPr>
          <a:xfrm>
            <a:off x="1996950" y="124625"/>
            <a:ext cx="5150100" cy="43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APPROACH 4 - SYNTHETIC DATA</a:t>
            </a:r>
            <a:endParaRPr/>
          </a:p>
        </p:txBody>
      </p:sp>
      <p:sp>
        <p:nvSpPr>
          <p:cNvPr id="505" name="Google Shape;505;p45"/>
          <p:cNvSpPr txBox="1"/>
          <p:nvPr>
            <p:ph idx="4294967295" type="body"/>
          </p:nvPr>
        </p:nvSpPr>
        <p:spPr>
          <a:xfrm>
            <a:off x="1511400" y="3660725"/>
            <a:ext cx="6121200" cy="1338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Findings</a:t>
            </a:r>
            <a:endParaRPr b="1"/>
          </a:p>
          <a:p>
            <a:pPr indent="0" lvl="0" marL="0" rtl="0" algn="l">
              <a:spcBef>
                <a:spcPts val="0"/>
              </a:spcBef>
              <a:spcAft>
                <a:spcPts val="0"/>
              </a:spcAft>
              <a:buNone/>
            </a:pPr>
            <a:r>
              <a:t/>
            </a:r>
            <a:endParaRPr b="1"/>
          </a:p>
          <a:p>
            <a:pPr indent="-317500" lvl="0" marL="457200" rtl="0" algn="l">
              <a:spcBef>
                <a:spcPts val="0"/>
              </a:spcBef>
              <a:spcAft>
                <a:spcPts val="0"/>
              </a:spcAft>
              <a:buSzPts val="1400"/>
              <a:buChar char="●"/>
            </a:pPr>
            <a:r>
              <a:rPr lang="en"/>
              <a:t>Random data is not representative of the negative class (high validation accuracy when training, low test accuracy)</a:t>
            </a:r>
            <a:endParaRPr/>
          </a:p>
          <a:p>
            <a:pPr indent="-317500" lvl="0" marL="457200" rtl="0" algn="l">
              <a:spcBef>
                <a:spcPts val="0"/>
              </a:spcBef>
              <a:spcAft>
                <a:spcPts val="0"/>
              </a:spcAft>
              <a:buSzPts val="1400"/>
              <a:buChar char="●"/>
            </a:pPr>
            <a:r>
              <a:rPr lang="en"/>
              <a:t>Need to be more creative, cannot be fully random</a:t>
            </a:r>
            <a:endParaRPr/>
          </a:p>
        </p:txBody>
      </p:sp>
      <p:pic>
        <p:nvPicPr>
          <p:cNvPr id="506" name="Google Shape;506;p45"/>
          <p:cNvPicPr preferRelativeResize="0"/>
          <p:nvPr/>
        </p:nvPicPr>
        <p:blipFill>
          <a:blip r:embed="rId3">
            <a:alphaModFix/>
          </a:blip>
          <a:stretch>
            <a:fillRect/>
          </a:stretch>
        </p:blipFill>
        <p:spPr>
          <a:xfrm>
            <a:off x="4458702" y="1119500"/>
            <a:ext cx="2791775" cy="22220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8"/>
          <p:cNvSpPr txBox="1"/>
          <p:nvPr>
            <p:ph idx="1" type="body"/>
          </p:nvPr>
        </p:nvSpPr>
        <p:spPr>
          <a:xfrm>
            <a:off x="930475" y="678725"/>
            <a:ext cx="2824200" cy="657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Problem</a:t>
            </a:r>
            <a:endParaRPr b="1"/>
          </a:p>
          <a:p>
            <a:pPr indent="0" lvl="0" marL="0" rtl="0" algn="ctr">
              <a:spcBef>
                <a:spcPts val="0"/>
              </a:spcBef>
              <a:spcAft>
                <a:spcPts val="0"/>
              </a:spcAft>
              <a:buNone/>
            </a:pPr>
            <a:r>
              <a:rPr lang="en"/>
              <a:t>Open set audio classification</a:t>
            </a:r>
            <a:endParaRPr/>
          </a:p>
        </p:txBody>
      </p:sp>
      <p:sp>
        <p:nvSpPr>
          <p:cNvPr id="330" name="Google Shape;330;p28"/>
          <p:cNvSpPr txBox="1"/>
          <p:nvPr>
            <p:ph idx="1" type="body"/>
          </p:nvPr>
        </p:nvSpPr>
        <p:spPr>
          <a:xfrm>
            <a:off x="5138625" y="556025"/>
            <a:ext cx="3682800" cy="302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Dataset</a:t>
            </a:r>
            <a:endParaRPr b="1"/>
          </a:p>
          <a:p>
            <a:pPr indent="0" lvl="0" marL="0" rtl="0" algn="ctr">
              <a:spcBef>
                <a:spcPts val="0"/>
              </a:spcBef>
              <a:spcAft>
                <a:spcPts val="0"/>
              </a:spcAft>
              <a:buNone/>
            </a:pPr>
            <a:r>
              <a:rPr lang="en"/>
              <a:t>UrbanSound8K</a:t>
            </a:r>
            <a:endParaRPr/>
          </a:p>
          <a:p>
            <a:pPr indent="0" lvl="0" marL="0" rtl="0" algn="ctr">
              <a:spcBef>
                <a:spcPts val="0"/>
              </a:spcBef>
              <a:spcAft>
                <a:spcPts val="0"/>
              </a:spcAft>
              <a:buNone/>
            </a:pPr>
            <a:r>
              <a:rPr lang="en"/>
              <a:t>Log Mel-Spectrograms</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5 known classes, 5 unknown classes</a:t>
            </a:r>
            <a:endParaRPr/>
          </a:p>
          <a:p>
            <a:pPr indent="0" lvl="0" marL="0" rtl="0" algn="ctr">
              <a:spcBef>
                <a:spcPts val="0"/>
              </a:spcBef>
              <a:spcAft>
                <a:spcPts val="0"/>
              </a:spcAft>
              <a:buNone/>
            </a:pPr>
            <a:r>
              <a:rPr lang="en"/>
              <a:t>~ equal known and unknown in testset</a:t>
            </a:r>
            <a:endParaRPr/>
          </a:p>
          <a:p>
            <a:pPr indent="0" lvl="0" marL="0" rtl="0" algn="ctr">
              <a:spcBef>
                <a:spcPts val="0"/>
              </a:spcBef>
              <a:spcAft>
                <a:spcPts val="0"/>
              </a:spcAft>
              <a:buNone/>
            </a:pPr>
            <a:r>
              <a:t/>
            </a:r>
            <a:endParaRPr/>
          </a:p>
        </p:txBody>
      </p:sp>
      <p:pic>
        <p:nvPicPr>
          <p:cNvPr id="331" name="Google Shape;331;p28"/>
          <p:cNvPicPr preferRelativeResize="0"/>
          <p:nvPr/>
        </p:nvPicPr>
        <p:blipFill>
          <a:blip r:embed="rId3">
            <a:alphaModFix/>
          </a:blip>
          <a:stretch>
            <a:fillRect/>
          </a:stretch>
        </p:blipFill>
        <p:spPr>
          <a:xfrm>
            <a:off x="5825849" y="1346498"/>
            <a:ext cx="2308350" cy="1444550"/>
          </a:xfrm>
          <a:prstGeom prst="rect">
            <a:avLst/>
          </a:prstGeom>
          <a:noFill/>
          <a:ln>
            <a:noFill/>
          </a:ln>
        </p:spPr>
      </p:pic>
      <p:sp>
        <p:nvSpPr>
          <p:cNvPr id="332" name="Google Shape;332;p28"/>
          <p:cNvSpPr txBox="1"/>
          <p:nvPr>
            <p:ph idx="1" type="body"/>
          </p:nvPr>
        </p:nvSpPr>
        <p:spPr>
          <a:xfrm>
            <a:off x="339775" y="1650738"/>
            <a:ext cx="4005600" cy="657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Closed Set Base Model</a:t>
            </a:r>
            <a:endParaRPr b="1"/>
          </a:p>
          <a:p>
            <a:pPr indent="0" lvl="0" marL="0" rtl="0" algn="ctr">
              <a:spcBef>
                <a:spcPts val="0"/>
              </a:spcBef>
              <a:spcAft>
                <a:spcPts val="0"/>
              </a:spcAft>
              <a:buNone/>
            </a:pPr>
            <a:r>
              <a:rPr lang="en"/>
              <a:t>Fine-tuned pretrained DenseNet-201 CNN</a:t>
            </a:r>
            <a:endParaRPr/>
          </a:p>
        </p:txBody>
      </p:sp>
      <p:sp>
        <p:nvSpPr>
          <p:cNvPr id="333" name="Google Shape;333;p28"/>
          <p:cNvSpPr txBox="1"/>
          <p:nvPr>
            <p:ph idx="1" type="body"/>
          </p:nvPr>
        </p:nvSpPr>
        <p:spPr>
          <a:xfrm>
            <a:off x="898225" y="2622775"/>
            <a:ext cx="2888700" cy="1923900"/>
          </a:xfrm>
          <a:prstGeom prst="rect">
            <a:avLst/>
          </a:prstGeom>
          <a:ln cap="flat" cmpd="sng" w="9525">
            <a:solidFill>
              <a:schemeClr val="accent4"/>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t>Feature Extraction</a:t>
            </a:r>
            <a:endParaRPr b="1"/>
          </a:p>
          <a:p>
            <a:pPr indent="0" lvl="0" marL="0" rtl="0" algn="ctr">
              <a:spcBef>
                <a:spcPts val="0"/>
              </a:spcBef>
              <a:spcAft>
                <a:spcPts val="0"/>
              </a:spcAft>
              <a:buNone/>
            </a:pPr>
            <a:r>
              <a:rPr lang="en"/>
              <a:t>Base Model - 1920 dimensions</a:t>
            </a:r>
            <a:endParaRPr/>
          </a:p>
          <a:p>
            <a:pPr indent="0" lvl="0" marL="0" rtl="0" algn="ctr">
              <a:spcBef>
                <a:spcPts val="0"/>
              </a:spcBef>
              <a:spcAft>
                <a:spcPts val="0"/>
              </a:spcAft>
              <a:buNone/>
            </a:pPr>
            <a:r>
              <a:rPr lang="en"/>
              <a:t>VGGish - 128 dimensions</a:t>
            </a:r>
            <a:endParaRPr/>
          </a:p>
          <a:p>
            <a:pPr indent="0" lvl="0" marL="0" rtl="0" algn="ctr">
              <a:spcBef>
                <a:spcPts val="0"/>
              </a:spcBef>
              <a:spcAft>
                <a:spcPts val="0"/>
              </a:spcAft>
              <a:buNone/>
            </a:pPr>
            <a:r>
              <a:t/>
            </a:r>
            <a:endParaRPr/>
          </a:p>
          <a:p>
            <a:pPr indent="0" lvl="0" marL="0" rtl="0" algn="ctr">
              <a:spcBef>
                <a:spcPts val="0"/>
              </a:spcBef>
              <a:spcAft>
                <a:spcPts val="0"/>
              </a:spcAft>
              <a:buNone/>
            </a:pPr>
            <a:r>
              <a:rPr b="1" lang="en"/>
              <a:t>Metrics</a:t>
            </a:r>
            <a:endParaRPr b="1"/>
          </a:p>
          <a:p>
            <a:pPr indent="0" lvl="0" marL="0" rtl="0" algn="ctr">
              <a:spcBef>
                <a:spcPts val="0"/>
              </a:spcBef>
              <a:spcAft>
                <a:spcPts val="0"/>
              </a:spcAft>
              <a:buNone/>
            </a:pPr>
            <a:r>
              <a:rPr lang="en"/>
              <a:t>Overall accuracy</a:t>
            </a:r>
            <a:endParaRPr/>
          </a:p>
          <a:p>
            <a:pPr indent="0" lvl="0" marL="0" rtl="0" algn="ctr">
              <a:spcBef>
                <a:spcPts val="0"/>
              </a:spcBef>
              <a:spcAft>
                <a:spcPts val="0"/>
              </a:spcAft>
              <a:buNone/>
            </a:pPr>
            <a:r>
              <a:rPr lang="en"/>
              <a:t>Per-class accuracy</a:t>
            </a:r>
            <a:endParaRPr/>
          </a:p>
          <a:p>
            <a:pPr indent="0" lvl="0" marL="0" rtl="0" algn="ctr">
              <a:spcBef>
                <a:spcPts val="0"/>
              </a:spcBef>
              <a:spcAft>
                <a:spcPts val="0"/>
              </a:spcAft>
              <a:buNone/>
            </a:pPr>
            <a:r>
              <a:rPr lang="en"/>
              <a:t>Weighted f1 score</a:t>
            </a:r>
            <a:endParaRPr/>
          </a:p>
        </p:txBody>
      </p:sp>
      <p:sp>
        <p:nvSpPr>
          <p:cNvPr id="334" name="Google Shape;334;p28"/>
          <p:cNvSpPr txBox="1"/>
          <p:nvPr/>
        </p:nvSpPr>
        <p:spPr>
          <a:xfrm>
            <a:off x="822025" y="2311450"/>
            <a:ext cx="855300" cy="3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4"/>
                </a:solidFill>
                <a:latin typeface="Montserrat"/>
                <a:ea typeface="Montserrat"/>
                <a:cs typeface="Montserrat"/>
                <a:sym typeface="Montserrat"/>
              </a:rPr>
              <a:t>*NEW*</a:t>
            </a:r>
            <a:endParaRPr>
              <a:solidFill>
                <a:schemeClr val="accent4"/>
              </a:solidFill>
              <a:latin typeface="Montserrat"/>
              <a:ea typeface="Montserrat"/>
              <a:cs typeface="Montserrat"/>
              <a:sym typeface="Montserrat"/>
            </a:endParaRPr>
          </a:p>
        </p:txBody>
      </p:sp>
      <p:sp>
        <p:nvSpPr>
          <p:cNvPr id="335" name="Google Shape;335;p28"/>
          <p:cNvSpPr txBox="1"/>
          <p:nvPr>
            <p:ph type="title"/>
          </p:nvPr>
        </p:nvSpPr>
        <p:spPr>
          <a:xfrm>
            <a:off x="1996950" y="124625"/>
            <a:ext cx="5150100" cy="43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SUMMARY OF PRESENTATION 1</a:t>
            </a:r>
            <a:endParaRPr/>
          </a:p>
        </p:txBody>
      </p:sp>
      <p:pic>
        <p:nvPicPr>
          <p:cNvPr id="336" name="Google Shape;336;p28"/>
          <p:cNvPicPr preferRelativeResize="0"/>
          <p:nvPr/>
        </p:nvPicPr>
        <p:blipFill>
          <a:blip r:embed="rId4">
            <a:alphaModFix/>
          </a:blip>
          <a:stretch>
            <a:fillRect/>
          </a:stretch>
        </p:blipFill>
        <p:spPr>
          <a:xfrm>
            <a:off x="5772125" y="3427550"/>
            <a:ext cx="2415775" cy="16105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46"/>
          <p:cNvSpPr txBox="1"/>
          <p:nvPr>
            <p:ph type="title"/>
          </p:nvPr>
        </p:nvSpPr>
        <p:spPr>
          <a:xfrm>
            <a:off x="1996950" y="2356050"/>
            <a:ext cx="5150100" cy="43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000"/>
              <a:t>DEMO! :D</a:t>
            </a:r>
            <a:endParaRPr sz="5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47"/>
          <p:cNvSpPr txBox="1"/>
          <p:nvPr>
            <p:ph idx="1" type="body"/>
          </p:nvPr>
        </p:nvSpPr>
        <p:spPr>
          <a:xfrm>
            <a:off x="1326900" y="770700"/>
            <a:ext cx="6490200" cy="36021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b="1" lang="en"/>
              <a:t>Based On </a:t>
            </a:r>
            <a:r>
              <a:rPr b="1" lang="en"/>
              <a:t>Current Approaches:</a:t>
            </a:r>
            <a:endParaRPr b="1"/>
          </a:p>
          <a:p>
            <a:pPr indent="-304800" lvl="0" marL="457200" rtl="0" algn="l">
              <a:lnSpc>
                <a:spcPct val="115000"/>
              </a:lnSpc>
              <a:spcBef>
                <a:spcPts val="1000"/>
              </a:spcBef>
              <a:spcAft>
                <a:spcPts val="0"/>
              </a:spcAft>
              <a:buSzPts val="1200"/>
              <a:buChar char="●"/>
            </a:pPr>
            <a:r>
              <a:rPr lang="en"/>
              <a:t>Poor performance</a:t>
            </a:r>
            <a:endParaRPr/>
          </a:p>
          <a:p>
            <a:pPr indent="-304800" lvl="1" marL="914400" rtl="0" algn="l">
              <a:lnSpc>
                <a:spcPct val="115000"/>
              </a:lnSpc>
              <a:spcBef>
                <a:spcPts val="1000"/>
              </a:spcBef>
              <a:spcAft>
                <a:spcPts val="0"/>
              </a:spcAft>
              <a:buSzPts val="1200"/>
              <a:buChar char="○"/>
            </a:pPr>
            <a:r>
              <a:rPr lang="en"/>
              <a:t>Not suitable for real-life applications</a:t>
            </a:r>
            <a:endParaRPr/>
          </a:p>
          <a:p>
            <a:pPr indent="-304800" lvl="1" marL="914400" rtl="0" algn="l">
              <a:lnSpc>
                <a:spcPct val="115000"/>
              </a:lnSpc>
              <a:spcBef>
                <a:spcPts val="1000"/>
              </a:spcBef>
              <a:spcAft>
                <a:spcPts val="0"/>
              </a:spcAft>
              <a:buSzPts val="1200"/>
              <a:buChar char="○"/>
            </a:pPr>
            <a:r>
              <a:rPr lang="en"/>
              <a:t>Tends towards naive classifier (either all positive or negative)</a:t>
            </a:r>
            <a:endParaRPr/>
          </a:p>
          <a:p>
            <a:pPr indent="-304800" lvl="0" marL="457200" rtl="0" algn="l">
              <a:lnSpc>
                <a:spcPct val="115000"/>
              </a:lnSpc>
              <a:spcBef>
                <a:spcPts val="1000"/>
              </a:spcBef>
              <a:spcAft>
                <a:spcPts val="0"/>
              </a:spcAft>
              <a:buSzPts val="1200"/>
              <a:buChar char="●"/>
            </a:pPr>
            <a:r>
              <a:rPr lang="en"/>
              <a:t>Negative data just as important as positive data</a:t>
            </a:r>
            <a:endParaRPr/>
          </a:p>
          <a:p>
            <a:pPr indent="-304800" lvl="0" marL="457200" rtl="0" algn="l">
              <a:lnSpc>
                <a:spcPct val="115000"/>
              </a:lnSpc>
              <a:spcBef>
                <a:spcPts val="1000"/>
              </a:spcBef>
              <a:spcAft>
                <a:spcPts val="0"/>
              </a:spcAft>
              <a:buSzPts val="1200"/>
              <a:buChar char="●"/>
            </a:pPr>
            <a:r>
              <a:rPr lang="en"/>
              <a:t>“Best” model will depend on class distribution</a:t>
            </a:r>
            <a:endParaRPr/>
          </a:p>
          <a:p>
            <a:pPr indent="-304800" lvl="0" marL="457200" rtl="0" algn="l">
              <a:lnSpc>
                <a:spcPct val="115000"/>
              </a:lnSpc>
              <a:spcBef>
                <a:spcPts val="1000"/>
              </a:spcBef>
              <a:spcAft>
                <a:spcPts val="0"/>
              </a:spcAft>
              <a:buSzPts val="1200"/>
              <a:buChar char="●"/>
            </a:pPr>
            <a:r>
              <a:rPr lang="en"/>
              <a:t>HARD!!!</a:t>
            </a:r>
            <a:endParaRPr/>
          </a:p>
          <a:p>
            <a:pPr indent="0" lvl="0" marL="457200" rtl="0" algn="l">
              <a:lnSpc>
                <a:spcPct val="115000"/>
              </a:lnSpc>
              <a:spcBef>
                <a:spcPts val="1000"/>
              </a:spcBef>
              <a:spcAft>
                <a:spcPts val="0"/>
              </a:spcAft>
              <a:buNone/>
            </a:pPr>
            <a:r>
              <a:t/>
            </a:r>
            <a:endParaRPr/>
          </a:p>
          <a:p>
            <a:pPr indent="0" lvl="0" marL="0" rtl="0" algn="l">
              <a:lnSpc>
                <a:spcPct val="115000"/>
              </a:lnSpc>
              <a:spcBef>
                <a:spcPts val="1000"/>
              </a:spcBef>
              <a:spcAft>
                <a:spcPts val="0"/>
              </a:spcAft>
              <a:buNone/>
            </a:pPr>
            <a:r>
              <a:rPr b="1" lang="en"/>
              <a:t>Future Ideas:</a:t>
            </a:r>
            <a:endParaRPr/>
          </a:p>
          <a:p>
            <a:pPr indent="-304800" lvl="0" marL="457200" rtl="0" algn="l">
              <a:lnSpc>
                <a:spcPct val="115000"/>
              </a:lnSpc>
              <a:spcBef>
                <a:spcPts val="1000"/>
              </a:spcBef>
              <a:spcAft>
                <a:spcPts val="0"/>
              </a:spcAft>
              <a:buSzPts val="1200"/>
              <a:buChar char="●"/>
            </a:pPr>
            <a:r>
              <a:rPr lang="en"/>
              <a:t>Set aside some known classes as known-unknown for validation</a:t>
            </a:r>
            <a:endParaRPr/>
          </a:p>
        </p:txBody>
      </p:sp>
      <p:cxnSp>
        <p:nvCxnSpPr>
          <p:cNvPr id="517" name="Google Shape;517;p47"/>
          <p:cNvCxnSpPr/>
          <p:nvPr/>
        </p:nvCxnSpPr>
        <p:spPr>
          <a:xfrm flipH="1" rot="10800000">
            <a:off x="945450" y="3622725"/>
            <a:ext cx="7253100" cy="9900"/>
          </a:xfrm>
          <a:prstGeom prst="straightConnector1">
            <a:avLst/>
          </a:prstGeom>
          <a:noFill/>
          <a:ln cap="flat" cmpd="sng" w="9525">
            <a:solidFill>
              <a:schemeClr val="accent6"/>
            </a:solidFill>
            <a:prstDash val="solid"/>
            <a:round/>
            <a:headEnd len="med" w="med" type="none"/>
            <a:tailEnd len="med" w="med" type="none"/>
          </a:ln>
        </p:spPr>
      </p:cxnSp>
      <p:sp>
        <p:nvSpPr>
          <p:cNvPr id="518" name="Google Shape;518;p47"/>
          <p:cNvSpPr txBox="1"/>
          <p:nvPr>
            <p:ph type="title"/>
          </p:nvPr>
        </p:nvSpPr>
        <p:spPr>
          <a:xfrm>
            <a:off x="1996950" y="124625"/>
            <a:ext cx="5150100" cy="43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 THE END</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48"/>
          <p:cNvSpPr txBox="1"/>
          <p:nvPr>
            <p:ph idx="1" type="subTitle"/>
          </p:nvPr>
        </p:nvSpPr>
        <p:spPr>
          <a:xfrm>
            <a:off x="2822913" y="1453572"/>
            <a:ext cx="3498300" cy="399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DO YOU HAVE ANY QUESTIONS?</a:t>
            </a:r>
            <a:endParaRPr/>
          </a:p>
        </p:txBody>
      </p:sp>
      <p:sp>
        <p:nvSpPr>
          <p:cNvPr id="524" name="Google Shape;524;p48"/>
          <p:cNvSpPr txBox="1"/>
          <p:nvPr>
            <p:ph type="title"/>
          </p:nvPr>
        </p:nvSpPr>
        <p:spPr>
          <a:xfrm>
            <a:off x="2710300" y="849375"/>
            <a:ext cx="3648000" cy="86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9"/>
          <p:cNvSpPr txBox="1"/>
          <p:nvPr>
            <p:ph idx="1" type="body"/>
          </p:nvPr>
        </p:nvSpPr>
        <p:spPr>
          <a:xfrm>
            <a:off x="1031613" y="1737725"/>
            <a:ext cx="2527800" cy="76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000"/>
              <a:t>One Class SVM + Base Model</a:t>
            </a:r>
            <a:endParaRPr sz="2000"/>
          </a:p>
        </p:txBody>
      </p:sp>
      <p:sp>
        <p:nvSpPr>
          <p:cNvPr id="342" name="Google Shape;342;p29"/>
          <p:cNvSpPr txBox="1"/>
          <p:nvPr>
            <p:ph idx="1" type="body"/>
          </p:nvPr>
        </p:nvSpPr>
        <p:spPr>
          <a:xfrm>
            <a:off x="4528288" y="1904075"/>
            <a:ext cx="4212900" cy="43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000"/>
              <a:t>Thresholds</a:t>
            </a:r>
            <a:endParaRPr sz="2000"/>
          </a:p>
        </p:txBody>
      </p:sp>
      <p:sp>
        <p:nvSpPr>
          <p:cNvPr id="343" name="Google Shape;343;p29"/>
          <p:cNvSpPr txBox="1"/>
          <p:nvPr>
            <p:ph idx="1" type="body"/>
          </p:nvPr>
        </p:nvSpPr>
        <p:spPr>
          <a:xfrm>
            <a:off x="4528288" y="3148050"/>
            <a:ext cx="4212900" cy="43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000"/>
              <a:t>Synthetic Data</a:t>
            </a:r>
            <a:endParaRPr sz="2000"/>
          </a:p>
        </p:txBody>
      </p:sp>
      <p:sp>
        <p:nvSpPr>
          <p:cNvPr id="344" name="Google Shape;344;p29"/>
          <p:cNvSpPr txBox="1"/>
          <p:nvPr>
            <p:ph idx="1" type="body"/>
          </p:nvPr>
        </p:nvSpPr>
        <p:spPr>
          <a:xfrm>
            <a:off x="256738" y="3148050"/>
            <a:ext cx="4212900" cy="43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000"/>
              <a:t>One Vs Rest</a:t>
            </a:r>
            <a:endParaRPr sz="2000"/>
          </a:p>
        </p:txBody>
      </p:sp>
      <p:sp>
        <p:nvSpPr>
          <p:cNvPr id="345" name="Google Shape;345;p29"/>
          <p:cNvSpPr txBox="1"/>
          <p:nvPr>
            <p:ph type="title"/>
          </p:nvPr>
        </p:nvSpPr>
        <p:spPr>
          <a:xfrm>
            <a:off x="1996950" y="124625"/>
            <a:ext cx="5150100" cy="43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APPROACHES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30"/>
          <p:cNvSpPr txBox="1"/>
          <p:nvPr>
            <p:ph type="title"/>
          </p:nvPr>
        </p:nvSpPr>
        <p:spPr>
          <a:xfrm>
            <a:off x="1996950" y="124625"/>
            <a:ext cx="5150100" cy="43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APPROACH 1 - ONE CLASS SVM</a:t>
            </a:r>
            <a:endParaRPr/>
          </a:p>
        </p:txBody>
      </p:sp>
      <p:sp>
        <p:nvSpPr>
          <p:cNvPr id="351" name="Google Shape;351;p30"/>
          <p:cNvSpPr txBox="1"/>
          <p:nvPr>
            <p:ph idx="4294967295" type="body"/>
          </p:nvPr>
        </p:nvSpPr>
        <p:spPr>
          <a:xfrm>
            <a:off x="732750" y="1975200"/>
            <a:ext cx="7678500" cy="20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p>
          <a:p>
            <a:pPr indent="-317500" lvl="0" marL="457200" rtl="0" algn="l">
              <a:spcBef>
                <a:spcPts val="0"/>
              </a:spcBef>
              <a:spcAft>
                <a:spcPts val="0"/>
              </a:spcAft>
              <a:buSzPts val="1400"/>
              <a:buChar char="●"/>
            </a:pPr>
            <a:r>
              <a:rPr lang="en"/>
              <a:t>Trained on all five known classes, referred to as the “normal” or positive (1) class. </a:t>
            </a:r>
            <a:endParaRPr/>
          </a:p>
          <a:p>
            <a:pPr indent="-317500" lvl="0" marL="457200" rtl="0" algn="l">
              <a:spcBef>
                <a:spcPts val="0"/>
              </a:spcBef>
              <a:spcAft>
                <a:spcPts val="0"/>
              </a:spcAft>
              <a:buSzPts val="1400"/>
              <a:buChar char="●"/>
            </a:pPr>
            <a:r>
              <a:rPr lang="en"/>
              <a:t>Testing includes unknown classes (referred to as the outliers or negative (-1) class). </a:t>
            </a:r>
            <a:endParaRPr/>
          </a:p>
          <a:p>
            <a:pPr indent="-317500" lvl="0" marL="457200" rtl="0" algn="l">
              <a:spcBef>
                <a:spcPts val="0"/>
              </a:spcBef>
              <a:spcAft>
                <a:spcPts val="0"/>
              </a:spcAft>
              <a:buSzPts val="1400"/>
              <a:buChar char="●"/>
            </a:pPr>
            <a:r>
              <a:rPr lang="en"/>
              <a:t>The One Class SVM would predict either a positive 1 or a negative -1 class. </a:t>
            </a:r>
            <a:endParaRPr/>
          </a:p>
          <a:p>
            <a:pPr indent="-317500" lvl="0" marL="457200" rtl="0" algn="l">
              <a:spcBef>
                <a:spcPts val="0"/>
              </a:spcBef>
              <a:spcAft>
                <a:spcPts val="0"/>
              </a:spcAft>
              <a:buSzPts val="1400"/>
              <a:buChar char="●"/>
            </a:pPr>
            <a:r>
              <a:rPr lang="en"/>
              <a:t>Instances with predicted labels of 1 would be passed into the base classification model for further classification into the 5 known classes, and finally evaluated. </a:t>
            </a:r>
            <a:endParaRPr/>
          </a:p>
          <a:p>
            <a:pPr indent="-317500" lvl="0" marL="457200" rtl="0" algn="l">
              <a:spcBef>
                <a:spcPts val="0"/>
              </a:spcBef>
              <a:spcAft>
                <a:spcPts val="0"/>
              </a:spcAft>
              <a:buSzPts val="1400"/>
              <a:buChar char="●"/>
            </a:pPr>
            <a:r>
              <a:rPr lang="en"/>
              <a:t>Different inputs into the One Class SVM (for classification) were experimented with.</a:t>
            </a:r>
            <a:endParaRPr/>
          </a:p>
        </p:txBody>
      </p:sp>
      <p:sp>
        <p:nvSpPr>
          <p:cNvPr id="352" name="Google Shape;352;p30"/>
          <p:cNvSpPr/>
          <p:nvPr/>
        </p:nvSpPr>
        <p:spPr>
          <a:xfrm>
            <a:off x="3009113" y="1205550"/>
            <a:ext cx="972600" cy="754200"/>
          </a:xfrm>
          <a:prstGeom prst="roundRect">
            <a:avLst>
              <a:gd fmla="val 16667" name="adj"/>
            </a:avLst>
          </a:prstGeom>
          <a:solidFill>
            <a:srgbClr val="FFDD6B"/>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3" name="Google Shape;353;p30"/>
          <p:cNvGrpSpPr/>
          <p:nvPr/>
        </p:nvGrpSpPr>
        <p:grpSpPr>
          <a:xfrm>
            <a:off x="4685113" y="1205550"/>
            <a:ext cx="1179000" cy="754200"/>
            <a:chOff x="3009175" y="748350"/>
            <a:chExt cx="1179000" cy="754200"/>
          </a:xfrm>
        </p:grpSpPr>
        <p:sp>
          <p:nvSpPr>
            <p:cNvPr id="354" name="Google Shape;354;p30"/>
            <p:cNvSpPr/>
            <p:nvPr/>
          </p:nvSpPr>
          <p:spPr>
            <a:xfrm>
              <a:off x="3009175" y="748350"/>
              <a:ext cx="1179000" cy="754200"/>
            </a:xfrm>
            <a:prstGeom prst="roundRect">
              <a:avLst>
                <a:gd fmla="val 16667" name="adj"/>
              </a:avLst>
            </a:prstGeom>
            <a:solidFill>
              <a:srgbClr val="E9E2C9"/>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0"/>
            <p:cNvSpPr txBox="1"/>
            <p:nvPr/>
          </p:nvSpPr>
          <p:spPr>
            <a:xfrm>
              <a:off x="3009175" y="916450"/>
              <a:ext cx="1179000" cy="44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dk1"/>
                  </a:solidFill>
                </a:rPr>
                <a:t>Base</a:t>
              </a:r>
              <a:r>
                <a:rPr b="1" lang="en" sz="1200">
                  <a:solidFill>
                    <a:schemeClr val="dk1"/>
                  </a:solidFill>
                </a:rPr>
                <a:t> </a:t>
              </a:r>
              <a:r>
                <a:rPr b="1" lang="en" sz="1200">
                  <a:solidFill>
                    <a:schemeClr val="dk1"/>
                  </a:solidFill>
                </a:rPr>
                <a:t>Classification Model</a:t>
              </a:r>
              <a:endParaRPr b="1" sz="1200">
                <a:solidFill>
                  <a:schemeClr val="dk1"/>
                </a:solidFill>
              </a:endParaRPr>
            </a:p>
          </p:txBody>
        </p:sp>
      </p:grpSp>
      <p:sp>
        <p:nvSpPr>
          <p:cNvPr id="356" name="Google Shape;356;p30"/>
          <p:cNvSpPr txBox="1"/>
          <p:nvPr/>
        </p:nvSpPr>
        <p:spPr>
          <a:xfrm>
            <a:off x="3009119" y="1362600"/>
            <a:ext cx="972600" cy="44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dk1"/>
                </a:solidFill>
              </a:rPr>
              <a:t>One Class SVM</a:t>
            </a:r>
            <a:endParaRPr b="1" sz="1200">
              <a:solidFill>
                <a:schemeClr val="dk1"/>
              </a:solidFill>
            </a:endParaRPr>
          </a:p>
        </p:txBody>
      </p:sp>
      <p:sp>
        <p:nvSpPr>
          <p:cNvPr id="357" name="Google Shape;357;p30"/>
          <p:cNvSpPr/>
          <p:nvPr/>
        </p:nvSpPr>
        <p:spPr>
          <a:xfrm>
            <a:off x="6567463" y="1205550"/>
            <a:ext cx="1061700" cy="754200"/>
          </a:xfrm>
          <a:prstGeom prst="roundRect">
            <a:avLst>
              <a:gd fmla="val 16667" name="adj"/>
            </a:avLst>
          </a:prstGeom>
          <a:solidFill>
            <a:srgbClr val="E9E2C9"/>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0"/>
          <p:cNvSpPr txBox="1"/>
          <p:nvPr/>
        </p:nvSpPr>
        <p:spPr>
          <a:xfrm>
            <a:off x="6567463" y="1373650"/>
            <a:ext cx="1061700" cy="44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dk1"/>
                </a:solidFill>
              </a:rPr>
              <a:t>Evaluation</a:t>
            </a:r>
            <a:endParaRPr b="1" sz="1200">
              <a:solidFill>
                <a:schemeClr val="dk1"/>
              </a:solidFill>
            </a:endParaRPr>
          </a:p>
        </p:txBody>
      </p:sp>
      <p:sp>
        <p:nvSpPr>
          <p:cNvPr id="359" name="Google Shape;359;p30"/>
          <p:cNvSpPr/>
          <p:nvPr/>
        </p:nvSpPr>
        <p:spPr>
          <a:xfrm>
            <a:off x="1126826" y="1205550"/>
            <a:ext cx="1179000" cy="754200"/>
          </a:xfrm>
          <a:prstGeom prst="roundRect">
            <a:avLst>
              <a:gd fmla="val 16667" name="adj"/>
            </a:avLst>
          </a:prstGeom>
          <a:solidFill>
            <a:srgbClr val="E9E2C9"/>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0"/>
          <p:cNvSpPr txBox="1"/>
          <p:nvPr/>
        </p:nvSpPr>
        <p:spPr>
          <a:xfrm>
            <a:off x="1126751" y="1373650"/>
            <a:ext cx="1179000" cy="44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dk1"/>
                </a:solidFill>
              </a:rPr>
              <a:t>Inputs</a:t>
            </a:r>
            <a:endParaRPr b="1" sz="1200">
              <a:solidFill>
                <a:schemeClr val="dk1"/>
              </a:solidFill>
            </a:endParaRPr>
          </a:p>
        </p:txBody>
      </p:sp>
      <p:sp>
        <p:nvSpPr>
          <p:cNvPr id="361" name="Google Shape;361;p30"/>
          <p:cNvSpPr/>
          <p:nvPr/>
        </p:nvSpPr>
        <p:spPr>
          <a:xfrm>
            <a:off x="2441463" y="1366950"/>
            <a:ext cx="432000" cy="431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0"/>
          <p:cNvSpPr/>
          <p:nvPr/>
        </p:nvSpPr>
        <p:spPr>
          <a:xfrm>
            <a:off x="4117375" y="1366950"/>
            <a:ext cx="432000" cy="431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0"/>
          <p:cNvSpPr/>
          <p:nvPr/>
        </p:nvSpPr>
        <p:spPr>
          <a:xfrm>
            <a:off x="5999800" y="1366950"/>
            <a:ext cx="432000" cy="431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31"/>
          <p:cNvSpPr txBox="1"/>
          <p:nvPr>
            <p:ph type="title"/>
          </p:nvPr>
        </p:nvSpPr>
        <p:spPr>
          <a:xfrm>
            <a:off x="1996950" y="124625"/>
            <a:ext cx="5150100" cy="43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APPROACH 1 - ONE CLASS SVM</a:t>
            </a:r>
            <a:endParaRPr/>
          </a:p>
        </p:txBody>
      </p:sp>
      <p:sp>
        <p:nvSpPr>
          <p:cNvPr id="369" name="Google Shape;369;p31"/>
          <p:cNvSpPr txBox="1"/>
          <p:nvPr>
            <p:ph idx="4294967295" type="body"/>
          </p:nvPr>
        </p:nvSpPr>
        <p:spPr>
          <a:xfrm>
            <a:off x="745900" y="464700"/>
            <a:ext cx="3997800" cy="42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t>Findings</a:t>
            </a:r>
            <a:endParaRPr b="1"/>
          </a:p>
          <a:p>
            <a:pPr indent="0" lvl="0" marL="0" rtl="0" algn="l">
              <a:lnSpc>
                <a:spcPct val="100000"/>
              </a:lnSpc>
              <a:spcBef>
                <a:spcPts val="0"/>
              </a:spcBef>
              <a:spcAft>
                <a:spcPts val="0"/>
              </a:spcAft>
              <a:buNone/>
            </a:pPr>
            <a:r>
              <a:t/>
            </a:r>
            <a:endParaRPr b="1"/>
          </a:p>
          <a:p>
            <a:pPr indent="-317500" lvl="0" marL="457200" rtl="0" algn="l">
              <a:lnSpc>
                <a:spcPct val="115000"/>
              </a:lnSpc>
              <a:spcBef>
                <a:spcPts val="0"/>
              </a:spcBef>
              <a:spcAft>
                <a:spcPts val="0"/>
              </a:spcAft>
              <a:buSzPts val="1400"/>
              <a:buChar char="●"/>
            </a:pPr>
            <a:r>
              <a:rPr lang="en"/>
              <a:t>Original spectrograms had too many features.</a:t>
            </a:r>
            <a:endParaRPr/>
          </a:p>
          <a:p>
            <a:pPr indent="-317500" lvl="0" marL="457200" rtl="0" algn="l">
              <a:lnSpc>
                <a:spcPct val="115000"/>
              </a:lnSpc>
              <a:spcBef>
                <a:spcPts val="0"/>
              </a:spcBef>
              <a:spcAft>
                <a:spcPts val="0"/>
              </a:spcAft>
              <a:buSzPts val="1400"/>
              <a:buChar char="●"/>
            </a:pPr>
            <a:r>
              <a:rPr lang="en"/>
              <a:t>Features extracted from the base model did slightly better than that from VGGish. </a:t>
            </a:r>
            <a:endParaRPr/>
          </a:p>
          <a:p>
            <a:pPr indent="-317500" lvl="0" marL="457200" rtl="0" algn="l">
              <a:lnSpc>
                <a:spcPct val="115000"/>
              </a:lnSpc>
              <a:spcBef>
                <a:spcPts val="0"/>
              </a:spcBef>
              <a:spcAft>
                <a:spcPts val="0"/>
              </a:spcAft>
              <a:buSzPts val="1400"/>
              <a:buChar char="●"/>
            </a:pPr>
            <a:r>
              <a:rPr lang="en"/>
              <a:t>For this approach, it might be possible that the features extracted from VGGish were too little and not specific to the positive class.</a:t>
            </a:r>
            <a:endParaRPr/>
          </a:p>
          <a:p>
            <a:pPr indent="-317500" lvl="0" marL="457200" rtl="0" algn="l">
              <a:lnSpc>
                <a:spcPct val="115000"/>
              </a:lnSpc>
              <a:spcBef>
                <a:spcPts val="0"/>
              </a:spcBef>
              <a:spcAft>
                <a:spcPts val="0"/>
              </a:spcAft>
              <a:buSzPts val="1400"/>
              <a:buChar char="●"/>
            </a:pPr>
            <a:r>
              <a:rPr lang="en"/>
              <a:t>Whereas, the base model was able to extract more useful and critical features</a:t>
            </a:r>
            <a:endParaRPr/>
          </a:p>
          <a:p>
            <a:pPr indent="-317500" lvl="0" marL="457200" rtl="0" algn="l">
              <a:lnSpc>
                <a:spcPct val="115000"/>
              </a:lnSpc>
              <a:spcBef>
                <a:spcPts val="0"/>
              </a:spcBef>
              <a:spcAft>
                <a:spcPts val="0"/>
              </a:spcAft>
              <a:buSzPts val="1400"/>
              <a:buChar char="●"/>
            </a:pPr>
            <a:r>
              <a:rPr lang="en"/>
              <a:t>Features from Base Model: </a:t>
            </a:r>
            <a:br>
              <a:rPr lang="en"/>
            </a:br>
            <a:r>
              <a:rPr lang="en"/>
              <a:t>-1 class accuracy is significantly higher than the known classes → Possible overfit of positive class</a:t>
            </a:r>
            <a:endParaRPr/>
          </a:p>
        </p:txBody>
      </p:sp>
      <p:pic>
        <p:nvPicPr>
          <p:cNvPr id="370" name="Google Shape;370;p31"/>
          <p:cNvPicPr preferRelativeResize="0"/>
          <p:nvPr/>
        </p:nvPicPr>
        <p:blipFill>
          <a:blip r:embed="rId3">
            <a:alphaModFix/>
          </a:blip>
          <a:stretch>
            <a:fillRect/>
          </a:stretch>
        </p:blipFill>
        <p:spPr>
          <a:xfrm>
            <a:off x="4877325" y="645325"/>
            <a:ext cx="3789663" cy="4282675"/>
          </a:xfrm>
          <a:prstGeom prst="rect">
            <a:avLst/>
          </a:prstGeom>
          <a:noFill/>
          <a:ln>
            <a:noFill/>
          </a:ln>
        </p:spPr>
      </p:pic>
      <p:sp>
        <p:nvSpPr>
          <p:cNvPr id="371" name="Google Shape;371;p31"/>
          <p:cNvSpPr/>
          <p:nvPr/>
        </p:nvSpPr>
        <p:spPr>
          <a:xfrm>
            <a:off x="6953025" y="2354850"/>
            <a:ext cx="1561500" cy="173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32"/>
          <p:cNvSpPr txBox="1"/>
          <p:nvPr>
            <p:ph type="title"/>
          </p:nvPr>
        </p:nvSpPr>
        <p:spPr>
          <a:xfrm>
            <a:off x="1996950" y="124625"/>
            <a:ext cx="5150100" cy="43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APPROACH 2 - ONE VS REST</a:t>
            </a:r>
            <a:endParaRPr/>
          </a:p>
        </p:txBody>
      </p:sp>
      <p:sp>
        <p:nvSpPr>
          <p:cNvPr id="377" name="Google Shape;377;p32"/>
          <p:cNvSpPr txBox="1"/>
          <p:nvPr>
            <p:ph idx="4294967295" type="body"/>
          </p:nvPr>
        </p:nvSpPr>
        <p:spPr>
          <a:xfrm>
            <a:off x="599475" y="791250"/>
            <a:ext cx="6483000" cy="143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Intuition</a:t>
            </a:r>
            <a:endParaRPr b="1"/>
          </a:p>
          <a:p>
            <a:pPr indent="0" lvl="0" marL="0" rtl="0" algn="l">
              <a:spcBef>
                <a:spcPts val="0"/>
              </a:spcBef>
              <a:spcAft>
                <a:spcPts val="0"/>
              </a:spcAft>
              <a:buNone/>
            </a:pPr>
            <a:r>
              <a:t/>
            </a:r>
            <a:endParaRPr b="1"/>
          </a:p>
          <a:p>
            <a:pPr indent="-317500" lvl="0" marL="457200" rtl="0" algn="l">
              <a:spcBef>
                <a:spcPts val="0"/>
              </a:spcBef>
              <a:spcAft>
                <a:spcPts val="0"/>
              </a:spcAft>
              <a:buSzPts val="1400"/>
              <a:buChar char="●"/>
            </a:pPr>
            <a:r>
              <a:rPr lang="en"/>
              <a:t>Binary classifier trained for each class, with other classes as negative class</a:t>
            </a:r>
            <a:endParaRPr/>
          </a:p>
          <a:p>
            <a:pPr indent="-317500" lvl="0" marL="457200" rtl="0" algn="l">
              <a:spcBef>
                <a:spcPts val="0"/>
              </a:spcBef>
              <a:spcAft>
                <a:spcPts val="0"/>
              </a:spcAft>
              <a:buSzPts val="1400"/>
              <a:buChar char="●"/>
            </a:pPr>
            <a:r>
              <a:rPr lang="en"/>
              <a:t>5 known classes, 5 classifiers</a:t>
            </a:r>
            <a:endParaRPr/>
          </a:p>
          <a:p>
            <a:pPr indent="0" lvl="0" marL="0" rtl="0" algn="l">
              <a:spcBef>
                <a:spcPts val="0"/>
              </a:spcBef>
              <a:spcAft>
                <a:spcPts val="0"/>
              </a:spcAft>
              <a:buNone/>
            </a:pPr>
            <a:r>
              <a:t/>
            </a:r>
            <a:endParaRPr/>
          </a:p>
        </p:txBody>
      </p:sp>
      <p:sp>
        <p:nvSpPr>
          <p:cNvPr id="378" name="Google Shape;378;p32"/>
          <p:cNvSpPr txBox="1"/>
          <p:nvPr>
            <p:ph idx="4294967295" type="body"/>
          </p:nvPr>
        </p:nvSpPr>
        <p:spPr>
          <a:xfrm>
            <a:off x="546050" y="2230050"/>
            <a:ext cx="4705200" cy="2472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t>Models</a:t>
            </a:r>
            <a:endParaRPr b="1"/>
          </a:p>
          <a:p>
            <a:pPr indent="0" lvl="0" marL="0" rtl="0" algn="l">
              <a:lnSpc>
                <a:spcPct val="100000"/>
              </a:lnSpc>
              <a:spcBef>
                <a:spcPts val="0"/>
              </a:spcBef>
              <a:spcAft>
                <a:spcPts val="0"/>
              </a:spcAft>
              <a:buNone/>
            </a:pPr>
            <a:r>
              <a:t/>
            </a:r>
            <a:endParaRPr b="1"/>
          </a:p>
          <a:p>
            <a:pPr indent="-317500" lvl="0" marL="457200" rtl="0" algn="l">
              <a:lnSpc>
                <a:spcPct val="115000"/>
              </a:lnSpc>
              <a:spcBef>
                <a:spcPts val="0"/>
              </a:spcBef>
              <a:spcAft>
                <a:spcPts val="0"/>
              </a:spcAft>
              <a:buSzPts val="1400"/>
              <a:buAutoNum type="arabicPeriod"/>
            </a:pPr>
            <a:r>
              <a:rPr lang="en"/>
              <a:t>Pre-trained DenseNet</a:t>
            </a:r>
            <a:endParaRPr/>
          </a:p>
          <a:p>
            <a:pPr indent="-317500" lvl="0" marL="457200" rtl="0" algn="l">
              <a:lnSpc>
                <a:spcPct val="115000"/>
              </a:lnSpc>
              <a:spcBef>
                <a:spcPts val="0"/>
              </a:spcBef>
              <a:spcAft>
                <a:spcPts val="0"/>
              </a:spcAft>
              <a:buSzPts val="1400"/>
              <a:buAutoNum type="arabicPeriod"/>
            </a:pPr>
            <a:r>
              <a:rPr lang="en"/>
              <a:t>Single Layer Perceptron (SLP) with features extracted from base model</a:t>
            </a:r>
            <a:endParaRPr/>
          </a:p>
          <a:p>
            <a:pPr indent="-317500" lvl="0" marL="457200" rtl="0" algn="l">
              <a:lnSpc>
                <a:spcPct val="115000"/>
              </a:lnSpc>
              <a:spcBef>
                <a:spcPts val="0"/>
              </a:spcBef>
              <a:spcAft>
                <a:spcPts val="0"/>
              </a:spcAft>
              <a:buSzPts val="1400"/>
              <a:buAutoNum type="arabicPeriod"/>
            </a:pPr>
            <a:r>
              <a:rPr lang="en"/>
              <a:t>SLP with features extracted from VGGish</a:t>
            </a:r>
            <a:endParaRPr/>
          </a:p>
          <a:p>
            <a:pPr indent="-317500" lvl="0" marL="457200" rtl="0" algn="l">
              <a:lnSpc>
                <a:spcPct val="115000"/>
              </a:lnSpc>
              <a:spcBef>
                <a:spcPts val="0"/>
              </a:spcBef>
              <a:spcAft>
                <a:spcPts val="0"/>
              </a:spcAft>
              <a:buSzPts val="1400"/>
              <a:buAutoNum type="arabicPeriod"/>
            </a:pPr>
            <a:r>
              <a:rPr lang="en"/>
              <a:t>Support Vector Machine (SVM) with features extracted from base model</a:t>
            </a:r>
            <a:endParaRPr/>
          </a:p>
          <a:p>
            <a:pPr indent="-317500" lvl="0" marL="457200" rtl="0" algn="l">
              <a:lnSpc>
                <a:spcPct val="115000"/>
              </a:lnSpc>
              <a:spcBef>
                <a:spcPts val="0"/>
              </a:spcBef>
              <a:spcAft>
                <a:spcPts val="0"/>
              </a:spcAft>
              <a:buSzPts val="1400"/>
              <a:buAutoNum type="arabicPeriod"/>
            </a:pPr>
            <a:r>
              <a:rPr lang="en"/>
              <a:t>SVM with features extracted from VGGish</a:t>
            </a:r>
            <a:endParaRPr/>
          </a:p>
        </p:txBody>
      </p:sp>
      <p:grpSp>
        <p:nvGrpSpPr>
          <p:cNvPr id="379" name="Google Shape;379;p32"/>
          <p:cNvGrpSpPr/>
          <p:nvPr/>
        </p:nvGrpSpPr>
        <p:grpSpPr>
          <a:xfrm>
            <a:off x="5523875" y="2465275"/>
            <a:ext cx="3675810" cy="1549638"/>
            <a:chOff x="1946100" y="1699725"/>
            <a:chExt cx="3675810" cy="1549638"/>
          </a:xfrm>
        </p:grpSpPr>
        <p:sp>
          <p:nvSpPr>
            <p:cNvPr id="380" name="Google Shape;380;p32"/>
            <p:cNvSpPr/>
            <p:nvPr/>
          </p:nvSpPr>
          <p:spPr>
            <a:xfrm>
              <a:off x="1946100" y="1699725"/>
              <a:ext cx="413100" cy="377100"/>
            </a:xfrm>
            <a:prstGeom prst="ellipse">
              <a:avLst/>
            </a:prstGeom>
            <a:solidFill>
              <a:srgbClr val="E9E2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x</a:t>
              </a:r>
              <a:r>
                <a:rPr baseline="-25000" lang="en" sz="800"/>
                <a:t>1</a:t>
              </a:r>
              <a:endParaRPr baseline="-25000" sz="800"/>
            </a:p>
          </p:txBody>
        </p:sp>
        <p:sp>
          <p:nvSpPr>
            <p:cNvPr id="381" name="Google Shape;381;p32"/>
            <p:cNvSpPr/>
            <p:nvPr/>
          </p:nvSpPr>
          <p:spPr>
            <a:xfrm>
              <a:off x="1946100" y="2141266"/>
              <a:ext cx="413100" cy="377100"/>
            </a:xfrm>
            <a:prstGeom prst="ellipse">
              <a:avLst/>
            </a:prstGeom>
            <a:solidFill>
              <a:srgbClr val="E9E2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x</a:t>
              </a:r>
              <a:r>
                <a:rPr baseline="-25000" lang="en" sz="800"/>
                <a:t>2</a:t>
              </a:r>
              <a:endParaRPr baseline="-25000" sz="800"/>
            </a:p>
          </p:txBody>
        </p:sp>
        <p:sp>
          <p:nvSpPr>
            <p:cNvPr id="382" name="Google Shape;382;p32"/>
            <p:cNvSpPr/>
            <p:nvPr/>
          </p:nvSpPr>
          <p:spPr>
            <a:xfrm>
              <a:off x="1946100" y="2872264"/>
              <a:ext cx="413100" cy="377100"/>
            </a:xfrm>
            <a:prstGeom prst="ellipse">
              <a:avLst/>
            </a:prstGeom>
            <a:solidFill>
              <a:srgbClr val="E9E2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x</a:t>
              </a:r>
              <a:r>
                <a:rPr baseline="-25000" lang="en" sz="800"/>
                <a:t>n</a:t>
              </a:r>
              <a:endParaRPr baseline="-25000" sz="800"/>
            </a:p>
          </p:txBody>
        </p:sp>
        <p:sp>
          <p:nvSpPr>
            <p:cNvPr id="383" name="Google Shape;383;p32"/>
            <p:cNvSpPr/>
            <p:nvPr/>
          </p:nvSpPr>
          <p:spPr>
            <a:xfrm>
              <a:off x="3156437" y="2063749"/>
              <a:ext cx="413100" cy="377100"/>
            </a:xfrm>
            <a:prstGeom prst="ellipse">
              <a:avLst/>
            </a:prstGeom>
            <a:solidFill>
              <a:srgbClr val="B0682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Z</a:t>
              </a:r>
              <a:r>
                <a:rPr baseline="-25000" lang="en" sz="800"/>
                <a:t>1</a:t>
              </a:r>
              <a:endParaRPr baseline="-25000" sz="800"/>
            </a:p>
          </p:txBody>
        </p:sp>
        <p:sp>
          <p:nvSpPr>
            <p:cNvPr id="384" name="Google Shape;384;p32"/>
            <p:cNvSpPr/>
            <p:nvPr/>
          </p:nvSpPr>
          <p:spPr>
            <a:xfrm>
              <a:off x="3188963" y="2641699"/>
              <a:ext cx="413100" cy="377100"/>
            </a:xfrm>
            <a:prstGeom prst="ellipse">
              <a:avLst/>
            </a:prstGeom>
            <a:solidFill>
              <a:srgbClr val="B0682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Z</a:t>
              </a:r>
              <a:r>
                <a:rPr baseline="-25000" lang="en" sz="800"/>
                <a:t>2</a:t>
              </a:r>
              <a:endParaRPr baseline="-25000" sz="800"/>
            </a:p>
          </p:txBody>
        </p:sp>
        <p:sp>
          <p:nvSpPr>
            <p:cNvPr id="385" name="Google Shape;385;p32"/>
            <p:cNvSpPr/>
            <p:nvPr/>
          </p:nvSpPr>
          <p:spPr>
            <a:xfrm>
              <a:off x="4177958" y="2337255"/>
              <a:ext cx="441000" cy="408000"/>
            </a:xfrm>
            <a:prstGeom prst="ellipse">
              <a:avLst/>
            </a:prstGeom>
            <a:solidFill>
              <a:srgbClr val="FFDD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600"/>
            </a:p>
          </p:txBody>
        </p:sp>
        <p:sp>
          <p:nvSpPr>
            <p:cNvPr id="386" name="Google Shape;386;p32"/>
            <p:cNvSpPr txBox="1"/>
            <p:nvPr/>
          </p:nvSpPr>
          <p:spPr>
            <a:xfrm>
              <a:off x="2059425" y="2440851"/>
              <a:ext cx="125400" cy="62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600">
                  <a:solidFill>
                    <a:srgbClr val="E9E2C9"/>
                  </a:solidFill>
                  <a:latin typeface="Montserrat"/>
                  <a:ea typeface="Montserrat"/>
                  <a:cs typeface="Montserrat"/>
                  <a:sym typeface="Montserrat"/>
                </a:rPr>
                <a:t>...</a:t>
              </a:r>
              <a:endParaRPr b="1" sz="600">
                <a:solidFill>
                  <a:srgbClr val="E9E2C9"/>
                </a:solidFill>
                <a:latin typeface="Montserrat"/>
                <a:ea typeface="Montserrat"/>
                <a:cs typeface="Montserrat"/>
                <a:sym typeface="Montserrat"/>
              </a:endParaRPr>
            </a:p>
          </p:txBody>
        </p:sp>
        <p:cxnSp>
          <p:nvCxnSpPr>
            <p:cNvPr id="387" name="Google Shape;387;p32"/>
            <p:cNvCxnSpPr>
              <a:stCxn id="380" idx="6"/>
              <a:endCxn id="383" idx="1"/>
            </p:cNvCxnSpPr>
            <p:nvPr/>
          </p:nvCxnSpPr>
          <p:spPr>
            <a:xfrm>
              <a:off x="2359200" y="1888275"/>
              <a:ext cx="857700" cy="230700"/>
            </a:xfrm>
            <a:prstGeom prst="straightConnector1">
              <a:avLst/>
            </a:prstGeom>
            <a:noFill/>
            <a:ln cap="flat" cmpd="sng" w="9525">
              <a:solidFill>
                <a:srgbClr val="E9E2C9"/>
              </a:solidFill>
              <a:prstDash val="solid"/>
              <a:round/>
              <a:headEnd len="med" w="med" type="none"/>
              <a:tailEnd len="med" w="med" type="triangle"/>
            </a:ln>
          </p:spPr>
        </p:cxnSp>
        <p:cxnSp>
          <p:nvCxnSpPr>
            <p:cNvPr id="388" name="Google Shape;388;p32"/>
            <p:cNvCxnSpPr>
              <a:stCxn id="381" idx="6"/>
              <a:endCxn id="383" idx="2"/>
            </p:cNvCxnSpPr>
            <p:nvPr/>
          </p:nvCxnSpPr>
          <p:spPr>
            <a:xfrm flipH="1" rot="10800000">
              <a:off x="2359200" y="2252416"/>
              <a:ext cx="797100" cy="77400"/>
            </a:xfrm>
            <a:prstGeom prst="straightConnector1">
              <a:avLst/>
            </a:prstGeom>
            <a:noFill/>
            <a:ln cap="flat" cmpd="sng" w="9525">
              <a:solidFill>
                <a:srgbClr val="E9E2C9"/>
              </a:solidFill>
              <a:prstDash val="solid"/>
              <a:round/>
              <a:headEnd len="med" w="med" type="none"/>
              <a:tailEnd len="med" w="med" type="triangle"/>
            </a:ln>
          </p:spPr>
        </p:cxnSp>
        <p:cxnSp>
          <p:nvCxnSpPr>
            <p:cNvPr id="389" name="Google Shape;389;p32"/>
            <p:cNvCxnSpPr>
              <a:stCxn id="382" idx="6"/>
              <a:endCxn id="383" idx="3"/>
            </p:cNvCxnSpPr>
            <p:nvPr/>
          </p:nvCxnSpPr>
          <p:spPr>
            <a:xfrm flipH="1" rot="10800000">
              <a:off x="2359200" y="2385514"/>
              <a:ext cx="857700" cy="675300"/>
            </a:xfrm>
            <a:prstGeom prst="straightConnector1">
              <a:avLst/>
            </a:prstGeom>
            <a:noFill/>
            <a:ln cap="flat" cmpd="sng" w="9525">
              <a:solidFill>
                <a:srgbClr val="E9E2C9"/>
              </a:solidFill>
              <a:prstDash val="solid"/>
              <a:round/>
              <a:headEnd len="med" w="med" type="none"/>
              <a:tailEnd len="med" w="med" type="triangle"/>
            </a:ln>
          </p:spPr>
        </p:cxnSp>
        <p:cxnSp>
          <p:nvCxnSpPr>
            <p:cNvPr id="390" name="Google Shape;390;p32"/>
            <p:cNvCxnSpPr>
              <a:stCxn id="380" idx="5"/>
              <a:endCxn id="384" idx="1"/>
            </p:cNvCxnSpPr>
            <p:nvPr/>
          </p:nvCxnSpPr>
          <p:spPr>
            <a:xfrm>
              <a:off x="2298703" y="2021600"/>
              <a:ext cx="950700" cy="675300"/>
            </a:xfrm>
            <a:prstGeom prst="straightConnector1">
              <a:avLst/>
            </a:prstGeom>
            <a:noFill/>
            <a:ln cap="flat" cmpd="sng" w="9525">
              <a:solidFill>
                <a:srgbClr val="E9E2C9"/>
              </a:solidFill>
              <a:prstDash val="solid"/>
              <a:round/>
              <a:headEnd len="med" w="med" type="none"/>
              <a:tailEnd len="med" w="med" type="triangle"/>
            </a:ln>
          </p:spPr>
        </p:cxnSp>
        <p:cxnSp>
          <p:nvCxnSpPr>
            <p:cNvPr id="391" name="Google Shape;391;p32"/>
            <p:cNvCxnSpPr>
              <a:stCxn id="381" idx="5"/>
              <a:endCxn id="384" idx="2"/>
            </p:cNvCxnSpPr>
            <p:nvPr/>
          </p:nvCxnSpPr>
          <p:spPr>
            <a:xfrm>
              <a:off x="2298703" y="2463141"/>
              <a:ext cx="890400" cy="367200"/>
            </a:xfrm>
            <a:prstGeom prst="straightConnector1">
              <a:avLst/>
            </a:prstGeom>
            <a:noFill/>
            <a:ln cap="flat" cmpd="sng" w="9525">
              <a:solidFill>
                <a:srgbClr val="E9E2C9"/>
              </a:solidFill>
              <a:prstDash val="solid"/>
              <a:round/>
              <a:headEnd len="med" w="med" type="none"/>
              <a:tailEnd len="med" w="med" type="triangle"/>
            </a:ln>
          </p:spPr>
        </p:cxnSp>
        <p:cxnSp>
          <p:nvCxnSpPr>
            <p:cNvPr id="392" name="Google Shape;392;p32"/>
            <p:cNvCxnSpPr>
              <a:stCxn id="382" idx="6"/>
              <a:endCxn id="384" idx="2"/>
            </p:cNvCxnSpPr>
            <p:nvPr/>
          </p:nvCxnSpPr>
          <p:spPr>
            <a:xfrm flipH="1" rot="10800000">
              <a:off x="2359200" y="2830114"/>
              <a:ext cx="829800" cy="230700"/>
            </a:xfrm>
            <a:prstGeom prst="straightConnector1">
              <a:avLst/>
            </a:prstGeom>
            <a:noFill/>
            <a:ln cap="flat" cmpd="sng" w="9525">
              <a:solidFill>
                <a:srgbClr val="E9E2C9"/>
              </a:solidFill>
              <a:prstDash val="solid"/>
              <a:round/>
              <a:headEnd len="med" w="med" type="none"/>
              <a:tailEnd len="med" w="med" type="triangle"/>
            </a:ln>
          </p:spPr>
        </p:cxnSp>
        <p:cxnSp>
          <p:nvCxnSpPr>
            <p:cNvPr id="393" name="Google Shape;393;p32"/>
            <p:cNvCxnSpPr>
              <a:stCxn id="383" idx="6"/>
              <a:endCxn id="385" idx="2"/>
            </p:cNvCxnSpPr>
            <p:nvPr/>
          </p:nvCxnSpPr>
          <p:spPr>
            <a:xfrm>
              <a:off x="3569537" y="2252299"/>
              <a:ext cx="608400" cy="288900"/>
            </a:xfrm>
            <a:prstGeom prst="straightConnector1">
              <a:avLst/>
            </a:prstGeom>
            <a:noFill/>
            <a:ln cap="flat" cmpd="sng" w="9525">
              <a:solidFill>
                <a:srgbClr val="E9E2C9"/>
              </a:solidFill>
              <a:prstDash val="solid"/>
              <a:round/>
              <a:headEnd len="med" w="med" type="none"/>
              <a:tailEnd len="med" w="med" type="triangle"/>
            </a:ln>
          </p:spPr>
        </p:cxnSp>
        <p:cxnSp>
          <p:nvCxnSpPr>
            <p:cNvPr id="394" name="Google Shape;394;p32"/>
            <p:cNvCxnSpPr>
              <a:stCxn id="384" idx="6"/>
              <a:endCxn id="385" idx="2"/>
            </p:cNvCxnSpPr>
            <p:nvPr/>
          </p:nvCxnSpPr>
          <p:spPr>
            <a:xfrm flipH="1" rot="10800000">
              <a:off x="3602063" y="2541349"/>
              <a:ext cx="576000" cy="288900"/>
            </a:xfrm>
            <a:prstGeom prst="straightConnector1">
              <a:avLst/>
            </a:prstGeom>
            <a:noFill/>
            <a:ln cap="flat" cmpd="sng" w="9525">
              <a:solidFill>
                <a:srgbClr val="E9E2C9"/>
              </a:solidFill>
              <a:prstDash val="solid"/>
              <a:round/>
              <a:headEnd len="med" w="med" type="none"/>
              <a:tailEnd len="med" w="med" type="triangle"/>
            </a:ln>
          </p:spPr>
        </p:cxnSp>
        <p:cxnSp>
          <p:nvCxnSpPr>
            <p:cNvPr id="395" name="Google Shape;395;p32"/>
            <p:cNvCxnSpPr>
              <a:stCxn id="385" idx="6"/>
            </p:cNvCxnSpPr>
            <p:nvPr/>
          </p:nvCxnSpPr>
          <p:spPr>
            <a:xfrm flipH="1" rot="10800000">
              <a:off x="4618958" y="2535855"/>
              <a:ext cx="426600" cy="5400"/>
            </a:xfrm>
            <a:prstGeom prst="straightConnector1">
              <a:avLst/>
            </a:prstGeom>
            <a:noFill/>
            <a:ln cap="flat" cmpd="sng" w="9525">
              <a:solidFill>
                <a:srgbClr val="E9E2C9"/>
              </a:solidFill>
              <a:prstDash val="solid"/>
              <a:round/>
              <a:headEnd len="med" w="med" type="none"/>
              <a:tailEnd len="med" w="med" type="triangle"/>
            </a:ln>
          </p:spPr>
        </p:cxnSp>
        <p:sp>
          <p:nvSpPr>
            <p:cNvPr id="396" name="Google Shape;396;p32"/>
            <p:cNvSpPr txBox="1"/>
            <p:nvPr/>
          </p:nvSpPr>
          <p:spPr>
            <a:xfrm>
              <a:off x="5046211" y="2362073"/>
              <a:ext cx="575700" cy="35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E9E2C9"/>
                  </a:solidFill>
                  <a:latin typeface="Montserrat"/>
                  <a:ea typeface="Montserrat"/>
                  <a:cs typeface="Montserrat"/>
                  <a:sym typeface="Montserrat"/>
                </a:rPr>
                <a:t>Pr(+1)</a:t>
              </a:r>
              <a:endParaRPr sz="800">
                <a:solidFill>
                  <a:srgbClr val="E9E2C9"/>
                </a:solidFill>
                <a:latin typeface="Montserrat"/>
                <a:ea typeface="Montserrat"/>
                <a:cs typeface="Montserrat"/>
                <a:sym typeface="Montserrat"/>
              </a:endParaRPr>
            </a:p>
            <a:p>
              <a:pPr indent="0" lvl="0" marL="0" rtl="0" algn="l">
                <a:spcBef>
                  <a:spcPts val="0"/>
                </a:spcBef>
                <a:spcAft>
                  <a:spcPts val="0"/>
                </a:spcAft>
                <a:buNone/>
              </a:pPr>
              <a:r>
                <a:rPr lang="en" sz="800">
                  <a:solidFill>
                    <a:srgbClr val="E9E2C9"/>
                  </a:solidFill>
                  <a:latin typeface="Montserrat"/>
                  <a:ea typeface="Montserrat"/>
                  <a:cs typeface="Montserrat"/>
                  <a:sym typeface="Montserrat"/>
                </a:rPr>
                <a:t>Pr(-1) </a:t>
              </a:r>
              <a:endParaRPr sz="800">
                <a:solidFill>
                  <a:srgbClr val="E9E2C9"/>
                </a:solidFill>
                <a:latin typeface="Montserrat"/>
                <a:ea typeface="Montserrat"/>
                <a:cs typeface="Montserrat"/>
                <a:sym typeface="Montserrat"/>
              </a:endParaRPr>
            </a:p>
          </p:txBody>
        </p:sp>
        <p:sp>
          <p:nvSpPr>
            <p:cNvPr id="397" name="Google Shape;397;p32"/>
            <p:cNvSpPr txBox="1"/>
            <p:nvPr/>
          </p:nvSpPr>
          <p:spPr>
            <a:xfrm>
              <a:off x="4110611" y="2653848"/>
              <a:ext cx="575700" cy="35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E9E2C9"/>
                  </a:solidFill>
                  <a:latin typeface="Montserrat"/>
                  <a:ea typeface="Montserrat"/>
                  <a:cs typeface="Montserrat"/>
                  <a:sym typeface="Montserrat"/>
                </a:rPr>
                <a:t>Softmax</a:t>
              </a:r>
              <a:endParaRPr b="1" sz="700">
                <a:solidFill>
                  <a:srgbClr val="E9E2C9"/>
                </a:solidFill>
                <a:latin typeface="Montserrat"/>
                <a:ea typeface="Montserrat"/>
                <a:cs typeface="Montserrat"/>
                <a:sym typeface="Montserrat"/>
              </a:endParaRPr>
            </a:p>
          </p:txBody>
        </p:sp>
      </p:grpSp>
      <p:sp>
        <p:nvSpPr>
          <p:cNvPr id="398" name="Google Shape;398;p32"/>
          <p:cNvSpPr txBox="1"/>
          <p:nvPr/>
        </p:nvSpPr>
        <p:spPr>
          <a:xfrm>
            <a:off x="6501725" y="2342525"/>
            <a:ext cx="2095800" cy="352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accent3"/>
                </a:solidFill>
                <a:latin typeface="Montserrat"/>
                <a:ea typeface="Montserrat"/>
                <a:cs typeface="Montserrat"/>
                <a:sym typeface="Montserrat"/>
              </a:rPr>
              <a:t>Single Layer Perceptron (SLP)</a:t>
            </a:r>
            <a:endParaRPr sz="1000">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33"/>
          <p:cNvSpPr txBox="1"/>
          <p:nvPr>
            <p:ph type="title"/>
          </p:nvPr>
        </p:nvSpPr>
        <p:spPr>
          <a:xfrm>
            <a:off x="1996950" y="124625"/>
            <a:ext cx="5150100" cy="43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APPROACH 2 - ONE VS REST</a:t>
            </a:r>
            <a:endParaRPr/>
          </a:p>
        </p:txBody>
      </p:sp>
      <p:pic>
        <p:nvPicPr>
          <p:cNvPr id="404" name="Google Shape;404;p33"/>
          <p:cNvPicPr preferRelativeResize="0"/>
          <p:nvPr/>
        </p:nvPicPr>
        <p:blipFill rotWithShape="1">
          <a:blip r:embed="rId3">
            <a:alphaModFix/>
          </a:blip>
          <a:srcRect b="5020" l="0" r="7140" t="2524"/>
          <a:stretch/>
        </p:blipFill>
        <p:spPr>
          <a:xfrm>
            <a:off x="3757176" y="1168888"/>
            <a:ext cx="3572275" cy="2148775"/>
          </a:xfrm>
          <a:prstGeom prst="rect">
            <a:avLst/>
          </a:prstGeom>
          <a:noFill/>
          <a:ln>
            <a:noFill/>
          </a:ln>
        </p:spPr>
      </p:pic>
      <p:pic>
        <p:nvPicPr>
          <p:cNvPr id="405" name="Google Shape;405;p33"/>
          <p:cNvPicPr preferRelativeResize="0"/>
          <p:nvPr/>
        </p:nvPicPr>
        <p:blipFill rotWithShape="1">
          <a:blip r:embed="rId4">
            <a:alphaModFix/>
          </a:blip>
          <a:srcRect b="6873" l="7388" r="7388" t="5782"/>
          <a:stretch/>
        </p:blipFill>
        <p:spPr>
          <a:xfrm>
            <a:off x="1069925" y="1161800"/>
            <a:ext cx="2101625" cy="2148750"/>
          </a:xfrm>
          <a:prstGeom prst="rect">
            <a:avLst/>
          </a:prstGeom>
          <a:noFill/>
          <a:ln>
            <a:noFill/>
          </a:ln>
        </p:spPr>
      </p:pic>
      <p:sp>
        <p:nvSpPr>
          <p:cNvPr id="406" name="Google Shape;406;p33"/>
          <p:cNvSpPr txBox="1"/>
          <p:nvPr>
            <p:ph idx="4294967295" type="body"/>
          </p:nvPr>
        </p:nvSpPr>
        <p:spPr>
          <a:xfrm>
            <a:off x="462125" y="617288"/>
            <a:ext cx="6483000" cy="36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Results</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a:p>
        </p:txBody>
      </p:sp>
      <p:sp>
        <p:nvSpPr>
          <p:cNvPr id="407" name="Google Shape;407;p33"/>
          <p:cNvSpPr txBox="1"/>
          <p:nvPr>
            <p:ph idx="4294967295" type="body"/>
          </p:nvPr>
        </p:nvSpPr>
        <p:spPr>
          <a:xfrm>
            <a:off x="385800" y="3317650"/>
            <a:ext cx="8657400" cy="17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Findings</a:t>
            </a:r>
            <a:endParaRPr b="1"/>
          </a:p>
          <a:p>
            <a:pPr indent="-317500" lvl="0" marL="457200" rtl="0" algn="l">
              <a:spcBef>
                <a:spcPts val="0"/>
              </a:spcBef>
              <a:spcAft>
                <a:spcPts val="0"/>
              </a:spcAft>
              <a:buSzPts val="1400"/>
              <a:buChar char="●"/>
            </a:pPr>
            <a:r>
              <a:rPr lang="en"/>
              <a:t>Similar performance with Model 3 and Model 5 sigmoid kernel as exception</a:t>
            </a:r>
            <a:endParaRPr/>
          </a:p>
          <a:p>
            <a:pPr indent="-317500" lvl="0" marL="457200" rtl="0" algn="l">
              <a:spcBef>
                <a:spcPts val="0"/>
              </a:spcBef>
              <a:spcAft>
                <a:spcPts val="0"/>
              </a:spcAft>
              <a:buSzPts val="1400"/>
              <a:buChar char="●"/>
            </a:pPr>
            <a:r>
              <a:rPr lang="en"/>
              <a:t>NNs is  superior in identifying negative classes in general, considerably better for open set problem</a:t>
            </a:r>
            <a:endParaRPr/>
          </a:p>
          <a:p>
            <a:pPr indent="-317500" lvl="0" marL="457200" rtl="0" algn="l">
              <a:spcBef>
                <a:spcPts val="0"/>
              </a:spcBef>
              <a:spcAft>
                <a:spcPts val="0"/>
              </a:spcAft>
              <a:buSzPts val="1400"/>
              <a:buChar char="●"/>
            </a:pPr>
            <a:r>
              <a:rPr lang="en"/>
              <a:t>SVCs is better in solving closed set problem</a:t>
            </a:r>
            <a:endParaRPr/>
          </a:p>
          <a:p>
            <a:pPr indent="-317500" lvl="0" marL="457200" rtl="0" algn="l">
              <a:spcBef>
                <a:spcPts val="0"/>
              </a:spcBef>
              <a:spcAft>
                <a:spcPts val="0"/>
              </a:spcAft>
              <a:buSzPts val="1400"/>
              <a:buChar char="●"/>
            </a:pPr>
            <a:r>
              <a:rPr lang="en"/>
              <a:t>Model should be chosen depending on the application and acceptance of false positive and false negatives</a:t>
            </a:r>
            <a:endParaRPr/>
          </a:p>
        </p:txBody>
      </p:sp>
      <p:sp>
        <p:nvSpPr>
          <p:cNvPr id="408" name="Google Shape;408;p33"/>
          <p:cNvSpPr txBox="1"/>
          <p:nvPr/>
        </p:nvSpPr>
        <p:spPr>
          <a:xfrm>
            <a:off x="1524763" y="831938"/>
            <a:ext cx="1469400" cy="22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E9E2C9"/>
                </a:solidFill>
                <a:latin typeface="Montserrat"/>
                <a:ea typeface="Montserrat"/>
                <a:cs typeface="Montserrat"/>
                <a:sym typeface="Montserrat"/>
              </a:rPr>
              <a:t>Neutral Net (NN)</a:t>
            </a:r>
            <a:endParaRPr sz="1100">
              <a:solidFill>
                <a:srgbClr val="E9E2C9"/>
              </a:solidFill>
              <a:latin typeface="Montserrat"/>
              <a:ea typeface="Montserrat"/>
              <a:cs typeface="Montserrat"/>
              <a:sym typeface="Montserrat"/>
            </a:endParaRPr>
          </a:p>
        </p:txBody>
      </p:sp>
      <p:sp>
        <p:nvSpPr>
          <p:cNvPr id="409" name="Google Shape;409;p33"/>
          <p:cNvSpPr txBox="1"/>
          <p:nvPr/>
        </p:nvSpPr>
        <p:spPr>
          <a:xfrm>
            <a:off x="4475774" y="831950"/>
            <a:ext cx="2327400" cy="22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E9E2C9"/>
                </a:solidFill>
                <a:latin typeface="Montserrat"/>
                <a:ea typeface="Montserrat"/>
                <a:cs typeface="Montserrat"/>
                <a:sym typeface="Montserrat"/>
              </a:rPr>
              <a:t>Support Vector Classifier (SVC)</a:t>
            </a:r>
            <a:endParaRPr sz="1100">
              <a:solidFill>
                <a:srgbClr val="E9E2C9"/>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34"/>
          <p:cNvSpPr txBox="1"/>
          <p:nvPr>
            <p:ph type="title"/>
          </p:nvPr>
        </p:nvSpPr>
        <p:spPr>
          <a:xfrm>
            <a:off x="1996950" y="124625"/>
            <a:ext cx="5150100" cy="43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APPROACH 3 - THRESHOLDS CHECK</a:t>
            </a:r>
            <a:endParaRPr/>
          </a:p>
        </p:txBody>
      </p:sp>
      <p:sp>
        <p:nvSpPr>
          <p:cNvPr id="415" name="Google Shape;415;p34"/>
          <p:cNvSpPr txBox="1"/>
          <p:nvPr/>
        </p:nvSpPr>
        <p:spPr>
          <a:xfrm>
            <a:off x="1593000" y="2617625"/>
            <a:ext cx="5958000" cy="1530900"/>
          </a:xfrm>
          <a:prstGeom prst="rect">
            <a:avLst/>
          </a:prstGeom>
          <a:noFill/>
          <a:ln>
            <a:noFill/>
          </a:ln>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Clr>
                <a:schemeClr val="accent3"/>
              </a:buClr>
              <a:buSzPts val="1800"/>
              <a:buFont typeface="Montserrat"/>
              <a:buAutoNum type="arabicPeriod"/>
            </a:pPr>
            <a:r>
              <a:rPr lang="en" sz="1800">
                <a:solidFill>
                  <a:schemeClr val="accent3"/>
                </a:solidFill>
                <a:latin typeface="Montserrat"/>
                <a:ea typeface="Montserrat"/>
                <a:cs typeface="Montserrat"/>
                <a:sym typeface="Montserrat"/>
              </a:rPr>
              <a:t>Threshold value for softmax probability</a:t>
            </a:r>
            <a:endParaRPr sz="1800">
              <a:solidFill>
                <a:schemeClr val="accent3"/>
              </a:solidFill>
              <a:latin typeface="Montserrat"/>
              <a:ea typeface="Montserrat"/>
              <a:cs typeface="Montserrat"/>
              <a:sym typeface="Montserrat"/>
            </a:endParaRPr>
          </a:p>
          <a:p>
            <a:pPr indent="-342900" lvl="0" marL="457200" rtl="0" algn="l">
              <a:spcBef>
                <a:spcPts val="1000"/>
              </a:spcBef>
              <a:spcAft>
                <a:spcPts val="0"/>
              </a:spcAft>
              <a:buClr>
                <a:schemeClr val="accent3"/>
              </a:buClr>
              <a:buSzPts val="1800"/>
              <a:buFont typeface="Montserrat"/>
              <a:buAutoNum type="arabicPeriod"/>
            </a:pPr>
            <a:r>
              <a:rPr lang="en" sz="1800">
                <a:solidFill>
                  <a:schemeClr val="accent3"/>
                </a:solidFill>
                <a:latin typeface="Montserrat"/>
                <a:ea typeface="Montserrat"/>
                <a:cs typeface="Montserrat"/>
                <a:sym typeface="Montserrat"/>
              </a:rPr>
              <a:t>Threshold value set using Euclidean distance and cosine similarity</a:t>
            </a:r>
            <a:endParaRPr sz="1800">
              <a:solidFill>
                <a:schemeClr val="accent3"/>
              </a:solidFill>
              <a:latin typeface="Montserrat"/>
              <a:ea typeface="Montserrat"/>
              <a:cs typeface="Montserrat"/>
              <a:sym typeface="Montserrat"/>
            </a:endParaRPr>
          </a:p>
        </p:txBody>
      </p:sp>
      <p:sp>
        <p:nvSpPr>
          <p:cNvPr id="416" name="Google Shape;416;p34"/>
          <p:cNvSpPr/>
          <p:nvPr/>
        </p:nvSpPr>
        <p:spPr>
          <a:xfrm>
            <a:off x="3030225" y="1463625"/>
            <a:ext cx="1179000" cy="754200"/>
          </a:xfrm>
          <a:prstGeom prst="roundRect">
            <a:avLst>
              <a:gd fmla="val 16667" name="adj"/>
            </a:avLst>
          </a:prstGeom>
          <a:solidFill>
            <a:srgbClr val="E9E2C9"/>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4"/>
          <p:cNvSpPr/>
          <p:nvPr/>
        </p:nvSpPr>
        <p:spPr>
          <a:xfrm>
            <a:off x="4912563" y="1463625"/>
            <a:ext cx="972600" cy="754200"/>
          </a:xfrm>
          <a:prstGeom prst="roundRect">
            <a:avLst>
              <a:gd fmla="val 16667" name="adj"/>
            </a:avLst>
          </a:prstGeom>
          <a:solidFill>
            <a:srgbClr val="FFDD6B"/>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4"/>
          <p:cNvSpPr txBox="1"/>
          <p:nvPr/>
        </p:nvSpPr>
        <p:spPr>
          <a:xfrm>
            <a:off x="3030225" y="1631725"/>
            <a:ext cx="1179000" cy="44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dk1"/>
                </a:solidFill>
              </a:rPr>
              <a:t>Base Classification Model</a:t>
            </a:r>
            <a:endParaRPr b="1" sz="1200">
              <a:solidFill>
                <a:schemeClr val="dk1"/>
              </a:solidFill>
            </a:endParaRPr>
          </a:p>
        </p:txBody>
      </p:sp>
      <p:sp>
        <p:nvSpPr>
          <p:cNvPr id="419" name="Google Shape;419;p34"/>
          <p:cNvSpPr txBox="1"/>
          <p:nvPr/>
        </p:nvSpPr>
        <p:spPr>
          <a:xfrm>
            <a:off x="4912569" y="1620675"/>
            <a:ext cx="972600" cy="44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dk1"/>
                </a:solidFill>
              </a:rPr>
              <a:t>Threshold Check</a:t>
            </a:r>
            <a:endParaRPr b="1" sz="1200">
              <a:solidFill>
                <a:schemeClr val="dk1"/>
              </a:solidFill>
            </a:endParaRPr>
          </a:p>
        </p:txBody>
      </p:sp>
      <p:sp>
        <p:nvSpPr>
          <p:cNvPr id="420" name="Google Shape;420;p34"/>
          <p:cNvSpPr/>
          <p:nvPr/>
        </p:nvSpPr>
        <p:spPr>
          <a:xfrm>
            <a:off x="6588513" y="1463625"/>
            <a:ext cx="1061700" cy="754200"/>
          </a:xfrm>
          <a:prstGeom prst="roundRect">
            <a:avLst>
              <a:gd fmla="val 16667" name="adj"/>
            </a:avLst>
          </a:prstGeom>
          <a:solidFill>
            <a:srgbClr val="E9E2C9"/>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4"/>
          <p:cNvSpPr txBox="1"/>
          <p:nvPr/>
        </p:nvSpPr>
        <p:spPr>
          <a:xfrm>
            <a:off x="6588513" y="1631725"/>
            <a:ext cx="1061700" cy="44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dk1"/>
                </a:solidFill>
              </a:rPr>
              <a:t>Evaluation</a:t>
            </a:r>
            <a:endParaRPr b="1" sz="1200">
              <a:solidFill>
                <a:schemeClr val="dk1"/>
              </a:solidFill>
            </a:endParaRPr>
          </a:p>
        </p:txBody>
      </p:sp>
      <p:sp>
        <p:nvSpPr>
          <p:cNvPr id="422" name="Google Shape;422;p34"/>
          <p:cNvSpPr/>
          <p:nvPr/>
        </p:nvSpPr>
        <p:spPr>
          <a:xfrm>
            <a:off x="1147876" y="1463625"/>
            <a:ext cx="1179000" cy="754200"/>
          </a:xfrm>
          <a:prstGeom prst="roundRect">
            <a:avLst>
              <a:gd fmla="val 16667" name="adj"/>
            </a:avLst>
          </a:prstGeom>
          <a:solidFill>
            <a:srgbClr val="E9E2C9"/>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4"/>
          <p:cNvSpPr txBox="1"/>
          <p:nvPr/>
        </p:nvSpPr>
        <p:spPr>
          <a:xfrm>
            <a:off x="1147801" y="1631725"/>
            <a:ext cx="1179000" cy="44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dk1"/>
                </a:solidFill>
              </a:rPr>
              <a:t>Spectrogram Inputs</a:t>
            </a:r>
            <a:endParaRPr b="1" sz="1200">
              <a:solidFill>
                <a:schemeClr val="dk1"/>
              </a:solidFill>
            </a:endParaRPr>
          </a:p>
        </p:txBody>
      </p:sp>
      <p:sp>
        <p:nvSpPr>
          <p:cNvPr id="424" name="Google Shape;424;p34"/>
          <p:cNvSpPr/>
          <p:nvPr/>
        </p:nvSpPr>
        <p:spPr>
          <a:xfrm>
            <a:off x="2462513" y="1625025"/>
            <a:ext cx="432000" cy="431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4"/>
          <p:cNvSpPr/>
          <p:nvPr/>
        </p:nvSpPr>
        <p:spPr>
          <a:xfrm>
            <a:off x="4344900" y="1625025"/>
            <a:ext cx="432000" cy="431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4"/>
          <p:cNvSpPr/>
          <p:nvPr/>
        </p:nvSpPr>
        <p:spPr>
          <a:xfrm>
            <a:off x="6020850" y="1625025"/>
            <a:ext cx="432000" cy="431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35"/>
          <p:cNvSpPr txBox="1"/>
          <p:nvPr>
            <p:ph type="title"/>
          </p:nvPr>
        </p:nvSpPr>
        <p:spPr>
          <a:xfrm>
            <a:off x="1996975" y="539500"/>
            <a:ext cx="5150100" cy="43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THRESHOLD VALUE FOR SOFTMAX PROBABILITY </a:t>
            </a:r>
            <a:endParaRPr/>
          </a:p>
        </p:txBody>
      </p:sp>
      <p:sp>
        <p:nvSpPr>
          <p:cNvPr id="432" name="Google Shape;432;p35"/>
          <p:cNvSpPr txBox="1"/>
          <p:nvPr>
            <p:ph idx="1" type="body"/>
          </p:nvPr>
        </p:nvSpPr>
        <p:spPr>
          <a:xfrm>
            <a:off x="1415250" y="1702175"/>
            <a:ext cx="6313500" cy="2116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Softmax activation function applied to the base model</a:t>
            </a:r>
            <a:endParaRPr/>
          </a:p>
          <a:p>
            <a:pPr indent="0" lvl="0" marL="457200" rtl="0" algn="l">
              <a:spcBef>
                <a:spcPts val="0"/>
              </a:spcBef>
              <a:spcAft>
                <a:spcPts val="0"/>
              </a:spcAft>
              <a:buNone/>
            </a:pPr>
            <a:r>
              <a:t/>
            </a:r>
            <a:endParaRPr/>
          </a:p>
          <a:p>
            <a:pPr indent="-304800" lvl="0" marL="457200" rtl="0" algn="l">
              <a:spcBef>
                <a:spcPts val="0"/>
              </a:spcBef>
              <a:spcAft>
                <a:spcPts val="0"/>
              </a:spcAft>
              <a:buSzPts val="1200"/>
              <a:buChar char="●"/>
            </a:pPr>
            <a:r>
              <a:rPr lang="en"/>
              <a:t>A minimum threshold probability value will be determined for each class using the lowest predicted probability of the training data per class.</a:t>
            </a:r>
            <a:endParaRPr/>
          </a:p>
          <a:p>
            <a:pPr indent="0" lvl="0" marL="457200" rtl="0" algn="l">
              <a:spcBef>
                <a:spcPts val="0"/>
              </a:spcBef>
              <a:spcAft>
                <a:spcPts val="0"/>
              </a:spcAft>
              <a:buNone/>
            </a:pPr>
            <a:r>
              <a:t/>
            </a:r>
            <a:endParaRPr/>
          </a:p>
          <a:p>
            <a:pPr indent="-304800" lvl="0" marL="457200" rtl="0" algn="l">
              <a:spcBef>
                <a:spcPts val="0"/>
              </a:spcBef>
              <a:spcAft>
                <a:spcPts val="0"/>
              </a:spcAft>
              <a:buSzPts val="1200"/>
              <a:buChar char="●"/>
            </a:pPr>
            <a:r>
              <a:rPr lang="en"/>
              <a:t>Predicted probability of the test data that falls below the threshold of the predicted class will be classified under the negative class.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ustal Project Proposal by Slidesgo">
  <a:themeElements>
    <a:clrScheme name="Simple Light">
      <a:dk1>
        <a:srgbClr val="000000"/>
      </a:dk1>
      <a:lt1>
        <a:srgbClr val="FFFFFF"/>
      </a:lt1>
      <a:dk2>
        <a:srgbClr val="595959"/>
      </a:dk2>
      <a:lt2>
        <a:srgbClr val="EEEEEE"/>
      </a:lt2>
      <a:accent1>
        <a:srgbClr val="292C35"/>
      </a:accent1>
      <a:accent2>
        <a:srgbClr val="475972"/>
      </a:accent2>
      <a:accent3>
        <a:srgbClr val="E9E2C9"/>
      </a:accent3>
      <a:accent4>
        <a:srgbClr val="FFDD6B"/>
      </a:accent4>
      <a:accent5>
        <a:srgbClr val="DCAE52"/>
      </a:accent5>
      <a:accent6>
        <a:srgbClr val="AF7132"/>
      </a:accent6>
      <a:hlink>
        <a:srgbClr val="DCAE5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