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9" r:id="rId5"/>
    <p:sldId id="263" r:id="rId6"/>
    <p:sldId id="266" r:id="rId7"/>
    <p:sldId id="264" r:id="rId8"/>
    <p:sldId id="267" r:id="rId9"/>
    <p:sldId id="265" r:id="rId10"/>
    <p:sldId id="268" r:id="rId11"/>
    <p:sldId id="269" r:id="rId12"/>
    <p:sldId id="257" r:id="rId13"/>
    <p:sldId id="25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B9AFC8F-26B6-401F-923D-F673000A0163}">
          <p14:sldIdLst>
            <p14:sldId id="262"/>
            <p14:sldId id="260"/>
            <p14:sldId id="261"/>
            <p14:sldId id="259"/>
            <p14:sldId id="263"/>
            <p14:sldId id="266"/>
            <p14:sldId id="264"/>
            <p14:sldId id="267"/>
            <p14:sldId id="265"/>
            <p14:sldId id="268"/>
            <p14:sldId id="26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2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2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73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88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60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14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2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8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5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A3E9-E632-400D-9CDE-AF3657387F75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0720-E269-4556-A3BD-DE4056703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39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13363"/>
          </a:xfrm>
        </p:spPr>
        <p:txBody>
          <a:bodyPr/>
          <a:lstStyle/>
          <a:p>
            <a:r>
              <a:rPr lang="zh-TW" altLang="en-US" b="1" dirty="0" smtClean="0"/>
              <a:t>                                上課</a:t>
            </a:r>
            <a:r>
              <a:rPr lang="zh-TW" altLang="en-US" b="1" dirty="0"/>
              <a:t>內容</a:t>
            </a:r>
            <a:br>
              <a:rPr lang="zh-TW" altLang="en-US" b="1" dirty="0"/>
            </a:b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83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84" y="876822"/>
            <a:ext cx="8329808" cy="50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2" y="1690688"/>
            <a:ext cx="9985706" cy="21046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2" y="3433973"/>
            <a:ext cx="9649531" cy="25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6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47" y="1825625"/>
            <a:ext cx="5503506" cy="4351338"/>
          </a:xfrm>
        </p:spPr>
      </p:pic>
    </p:spTree>
    <p:extLst>
      <p:ext uri="{BB962C8B-B14F-4D97-AF65-F5344CB8AC3E}">
        <p14:creationId xmlns:p14="http://schemas.microsoft.com/office/powerpoint/2010/main" val="110278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967422"/>
            <a:ext cx="6963747" cy="4067743"/>
          </a:xfrm>
        </p:spPr>
      </p:pic>
    </p:spTree>
    <p:extLst>
      <p:ext uri="{BB962C8B-B14F-4D97-AF65-F5344CB8AC3E}">
        <p14:creationId xmlns:p14="http://schemas.microsoft.com/office/powerpoint/2010/main" val="248916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安裝教學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2505660"/>
            <a:ext cx="7840169" cy="2991267"/>
          </a:xfrm>
        </p:spPr>
      </p:pic>
    </p:spTree>
    <p:extLst>
      <p:ext uri="{BB962C8B-B14F-4D97-AF65-F5344CB8AC3E}">
        <p14:creationId xmlns:p14="http://schemas.microsoft.com/office/powerpoint/2010/main" val="389219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10" y="1825625"/>
            <a:ext cx="4275579" cy="4351338"/>
          </a:xfrm>
        </p:spPr>
      </p:pic>
    </p:spTree>
    <p:extLst>
      <p:ext uri="{BB962C8B-B14F-4D97-AF65-F5344CB8AC3E}">
        <p14:creationId xmlns:p14="http://schemas.microsoft.com/office/powerpoint/2010/main" val="413993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2238923"/>
            <a:ext cx="8440328" cy="3524742"/>
          </a:xfrm>
        </p:spPr>
      </p:pic>
    </p:spTree>
    <p:extLst>
      <p:ext uri="{BB962C8B-B14F-4D97-AF65-F5344CB8AC3E}">
        <p14:creationId xmlns:p14="http://schemas.microsoft.com/office/powerpoint/2010/main" val="50007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211" y="150312"/>
            <a:ext cx="7127310" cy="67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3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11" y="-187890"/>
            <a:ext cx="6986544" cy="6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17" y="464191"/>
            <a:ext cx="7097651" cy="59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07" y="365125"/>
            <a:ext cx="7682160" cy="65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401" y="547970"/>
            <a:ext cx="7021785" cy="59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0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</Words>
  <Application>Microsoft Office PowerPoint</Application>
  <PresentationFormat>寬螢幕</PresentationFormat>
  <Paragraphs>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                                上課內容 </vt:lpstr>
      <vt:lpstr>安裝教學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LOG</vt:lpstr>
      <vt:lpstr>程式碼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6</cp:revision>
  <dcterms:created xsi:type="dcterms:W3CDTF">2021-02-24T02:52:42Z</dcterms:created>
  <dcterms:modified xsi:type="dcterms:W3CDTF">2021-02-24T03:57:10Z</dcterms:modified>
</cp:coreProperties>
</file>