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6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364" autoAdjust="0"/>
  </p:normalViewPr>
  <p:slideViewPr>
    <p:cSldViewPr snapToGrid="0">
      <p:cViewPr varScale="1">
        <p:scale>
          <a:sx n="147" d="100"/>
          <a:sy n="147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52718-AD40-4ADA-933E-4533780091D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0B02A-EAE6-4525-88C2-5067E8EE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senior SW engineer at Microsoft, TA (for the 11</a:t>
            </a:r>
            <a:r>
              <a:rPr lang="en-US" baseline="30000" dirty="0"/>
              <a:t>st</a:t>
            </a:r>
            <a:r>
              <a:rPr lang="en-US" dirty="0"/>
              <a:t> year already) in Hadassah College Jerusalem, OOP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Non-member, maybe (hidden) friend</a:t>
            </a:r>
          </a:p>
          <a:p>
            <a:r>
              <a:rPr lang="en-US" dirty="0"/>
              <a:t>Why do we return the stream?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0B02A-EAE6-4525-88C2-5067E8EE7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EB2B-29DE-8C68-FB1F-35D3FBEF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F3BFE-9667-1CD9-0CAB-A1734032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F106-E8E8-6020-FEFA-20FE166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3EE7-BDF3-1885-964E-6AAF54EF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438E-61D9-A2B0-A579-4AB050E5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0DB9-3616-326D-D81A-375939B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81036-E8EF-1300-6F77-C34FAC4D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5D3F-F608-60CD-1E52-9B2302D6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B394-A30E-1287-3EE7-95F80EF3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2563-D1E2-A65C-9FD9-48D5AC22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6E0B8-3224-F160-F3C3-1F6F77968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956EE-A2E1-7C02-7B61-5BDCCE72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6ED3-84D5-9A30-7AC4-AEBE475E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808B-012B-A4A0-6090-9EE8B09E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9A56-2FB4-0987-048F-160C196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FBB-72A1-36D9-15A0-9B95569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61FA-0974-EA86-778F-99E722D5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D743-E9CF-A8F3-7BA9-50560361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D0C5-7B54-0F62-D3D2-5D8BE717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C551-3171-9B70-E442-DAAF7F3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7D5E-9623-2653-3238-74F8C6F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F192-193D-5483-E0BB-34718DB3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8DDD-05C7-A339-5589-EC1C62C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E0BA-628E-C8AE-F2C7-77E2E1E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194D-D51B-5640-D8B8-CBD4C309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DE5A-DB83-10D1-F2A5-B77B107B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B8CA-932B-0021-1026-92303D4D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AE3DE-8B83-D4FC-3FCD-05DFBCEF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CF997-7E05-529C-DC15-41456319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3B96-6606-8309-76DB-9C11CC18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47CB-E1B4-47C3-0252-98FB471D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0208-A426-060C-B564-4FC7424A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33F8-14DD-D1B1-907B-FA883FA1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88773-6C87-0749-6DCD-212E254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16C69-DEDF-86A2-D2F8-0F34EE06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D455-5137-50A2-462B-6168742BD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3C98F-3463-4A36-2703-C1830495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AFD27-A040-AB88-689A-5E17DEA2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4C8D8-018E-0BAD-03A5-DD9759ED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FA6F-5531-7955-8A34-96DC6F5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DE4FB-3185-A160-6285-FE96A3EA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7FCB-2669-36B0-234F-891D8A8D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3E43D-DA9A-D64A-D00E-A4137557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10DE1-E04E-2DEB-C570-487B1DDE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3089B-5BB9-A0D9-5733-878FD8C4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676A-4C67-1B2D-E801-6F57D29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E272-94CF-174F-34AA-2AC56538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73C8-759A-AA3A-230F-0016C73F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D87A8-BBDC-FEFC-2C52-F4D77177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AAFE-07D6-3D29-BFE9-51D4B173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A-71C8-13C6-F5E3-D9BC46CD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DF677-1F1F-8C4B-0325-1E673611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DD4D-3A8B-5702-0B2F-25E7E253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9908-DF02-DC34-FF18-E1E5A68C8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6568-5D4F-ACC7-F7CC-91400642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FD7D-6848-7AED-F5B3-1A23A706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C616-1CE5-29F0-D7BA-E4508A28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449E-2D01-919D-B93A-A5D42083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E5398-4A4E-EE1F-CC49-3B5A6B39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3E1C-6392-28C0-3FF2-B81295E6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AC85-DDBD-CD69-7647-C12E92716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C5869-2261-4BA6-B138-EFF42E9FC8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1F40-F0B8-5DA6-6120-CC418D34C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BE6F-581E-387B-C013-11A41BF51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A1BBE-A9A5-44D8-93A9-CA04D8D7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Relationship Id="rId4" Type="http://schemas.openxmlformats.org/officeDocument/2006/relationships/hyperlink" Target="mailto:YehezkelShB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revzin.github.io/c++/2023/01/02/rust-cpp-format/" TargetMode="External"/><Relationship Id="rId2" Type="http://schemas.openxmlformats.org/officeDocument/2006/relationships/hyperlink" Target="https://wg21.link/p22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QELdyecZl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D335-498D-4336-AECD-5AF0A9BF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&lt;&lt; to std::formatter</a:t>
            </a:r>
            <a:br>
              <a:rPr lang="en-US" dirty="0"/>
            </a:br>
            <a:r>
              <a:rPr lang="en-US" sz="2400" dirty="0"/>
              <a:t>Printing in C++20 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35D7-AC40-445D-98BB-DC4031F1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C++ Meetup, May 2024</a:t>
            </a:r>
          </a:p>
          <a:p>
            <a:r>
              <a:rPr lang="en-US" dirty="0"/>
              <a:t>Yehezkel Bernat</a:t>
            </a:r>
          </a:p>
          <a:p>
            <a:r>
              <a:rPr lang="en-US" dirty="0">
                <a:hlinkClick r:id="rId4"/>
              </a:rPr>
              <a:t>YehezkelShB@gmail.com</a:t>
            </a:r>
            <a:r>
              <a:rPr lang="en-US" dirty="0"/>
              <a:t>, @YehezkelShB</a:t>
            </a:r>
          </a:p>
        </p:txBody>
      </p:sp>
      <p:pic>
        <p:nvPicPr>
          <p:cNvPr id="4" name="Picture 3" descr="Yehezkel's avatar">
            <a:extLst>
              <a:ext uri="{FF2B5EF4-FFF2-40B4-BE49-F238E27FC236}">
                <a16:creationId xmlns:a16="http://schemas.microsoft.com/office/drawing/2014/main" id="{FC923873-B8AD-4084-A14A-9615CEE99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339" y="3602038"/>
            <a:ext cx="1485900" cy="1476375"/>
          </a:xfrm>
          <a:prstGeom prst="rect">
            <a:avLst/>
          </a:prstGeom>
        </p:spPr>
      </p:pic>
      <p:pic>
        <p:nvPicPr>
          <p:cNvPr id="7" name="Graphic 6" descr="CC-BY-NC">
            <a:hlinkClick r:id="rId6"/>
            <a:extLst>
              <a:ext uri="{FF2B5EF4-FFF2-40B4-BE49-F238E27FC236}">
                <a16:creationId xmlns:a16="http://schemas.microsoft.com/office/drawing/2014/main" id="{B5A4062E-EA2C-4D0A-BD24-16F863BE4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0" y="6224175"/>
            <a:ext cx="114300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custom format specifiers –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std::formatter&lt;Complex&gt;  {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(it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*it ==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(*it++ ==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else 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 format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8F08C4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custom format specifiers –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std::formatter&lt;Complex&gt; 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format(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({} * e^({}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complex.radius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({} + {}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complex.real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complex.imag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{:p}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standard format specifiers –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{:f}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std::formatter&lt;Complex&gt;  {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std::formatter&lt;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standard format specifiers –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format(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out =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ctx.advance_to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complex.real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ctx.advance_to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complex.imag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out;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7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+ custom –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{: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p:f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end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(it == end || *it ==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endOfCustom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std::ranges::find(it, end,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(it !=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endOfCustom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(*it !=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++it;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39826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+ custom – parse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(it == end || *it ==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(it !=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endOfCustom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 format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ctx.advance_to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endOfCustom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3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standard format specifiers –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format(</a:t>
            </a:r>
            <a:r>
              <a:rPr lang="fr-FR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fr-FR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out =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ctx.advance_to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m_underlying.format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complex.radius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complex.real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(out,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e^(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ctx.advance_to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out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m_underlying.format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complex.imag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(out,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m_polar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											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2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13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We get huge amount of flexibility and options</a:t>
            </a:r>
          </a:p>
          <a:p>
            <a:r>
              <a:rPr lang="en-US" dirty="0">
                <a:highlight>
                  <a:srgbClr val="FFFFFF"/>
                </a:highlight>
              </a:rPr>
              <a:t>With stream-based I/O, standard modifiers requires no work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std::hex manipulator, for example, affects the stream directly</a:t>
            </a:r>
          </a:p>
          <a:p>
            <a:r>
              <a:rPr lang="en-US" dirty="0">
                <a:highlight>
                  <a:srgbClr val="FFFFFF"/>
                </a:highlight>
              </a:rPr>
              <a:t>Writing our own manipulators is harder in stream-based I/O</a:t>
            </a:r>
          </a:p>
          <a:p>
            <a:r>
              <a:rPr lang="en-US" dirty="0">
                <a:highlight>
                  <a:srgbClr val="FFFFFF"/>
                </a:highlight>
              </a:rPr>
              <a:t>The simple cases are simple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FF"/>
                </a:highlight>
              </a:rPr>
              <a:t>cppreference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Barry Revzin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Formatting ranges paper – </a:t>
            </a:r>
            <a:r>
              <a:rPr lang="en-US" dirty="0">
                <a:highlight>
                  <a:srgbClr val="FFFFFF"/>
                </a:highlight>
                <a:hlinkClick r:id="rId2"/>
              </a:rPr>
              <a:t>https://wg21.link/p2286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Rust vs C++ Formatting | Barry's C++ Blog –</a:t>
            </a:r>
            <a:r>
              <a:rPr lang="en-US" dirty="0">
                <a:hlinkClick r:id="rId3"/>
              </a:rPr>
              <a:t>https://brevzin.github.io/c++/2023/01/02/rust-cpp-format/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/>
              <a:t>The Surprising Complexity of Formatting Ranges in </a:t>
            </a:r>
            <a:r>
              <a:rPr lang="en-US" dirty="0" err="1"/>
              <a:t>Cpp</a:t>
            </a:r>
            <a:r>
              <a:rPr lang="en-US" dirty="0"/>
              <a:t> - Barry Revzin - </a:t>
            </a:r>
            <a:r>
              <a:rPr lang="en-US" dirty="0" err="1"/>
              <a:t>CppCon</a:t>
            </a:r>
            <a:r>
              <a:rPr lang="en-US" dirty="0"/>
              <a:t> 2022 </a:t>
            </a:r>
            <a:r>
              <a:rPr lang="en-US" dirty="0">
                <a:hlinkClick r:id="rId4"/>
              </a:rPr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https://www.youtube.com/watch?v=EQELdyecZlU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3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support for printing our own types is important</a:t>
            </a:r>
          </a:p>
          <a:p>
            <a:r>
              <a:rPr lang="en-US" dirty="0"/>
              <a:t>As standard printing utils change, we want to adjust too</a:t>
            </a:r>
          </a:p>
        </p:txBody>
      </p:sp>
    </p:spTree>
    <p:extLst>
      <p:ext uri="{BB962C8B-B14F-4D97-AF65-F5344CB8AC3E}">
        <p14:creationId xmlns:p14="http://schemas.microsoft.com/office/powerpoint/2010/main" val="36287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 –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code like: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514350" indent="-514350">
              <a:buFont typeface="+mj-lt"/>
              <a:buAutoNum type="arabicPlain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std::cout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dirty="0"/>
              <a:t>We overload the operator:</a:t>
            </a:r>
          </a:p>
          <a:p>
            <a:pPr marL="514350" indent="-514350">
              <a:buAutoNum type="arabicPlain" startAt="3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							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std::format (C++20) / std::print (C++23)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std::format (outputs a std::string) and std::print use different syntax</a:t>
            </a:r>
          </a:p>
          <a:p>
            <a:pPr marL="514350" indent="-514350">
              <a:buAutoNum type="arabicPlain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Hello, {}!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world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514350" indent="-514350">
              <a:buAutoNum type="arabicPlain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Answer: {}!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										42).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dirty="0"/>
              <a:t>Reminds </a:t>
            </a:r>
            <a:r>
              <a:rPr lang="en-US" dirty="0" err="1"/>
              <a:t>printf</a:t>
            </a:r>
            <a:r>
              <a:rPr lang="en-US" dirty="0"/>
              <a:t>() but different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Format string with placeholders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Then, variadic count of arguments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But type safe, compile-time checked (and different syntax)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8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our type – basic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friend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our type – basic case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: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.m_str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our type – basic case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Hello, world!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done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: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.m_str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b-NO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{:*^20}</a:t>
            </a:r>
            <a:r>
              <a:rPr lang="nb-NO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nb-NO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// prints "</a:t>
            </a:r>
            <a:r>
              <a:rPr lang="nb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Hello, world!"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// instead of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***Hello, world!****"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875-1CF9-405D-96E6-9E0ADD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done wrong –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309-69E9-46E4-9D46-28B16185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 inheritance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ParseContext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ParseContext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.m_str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362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|1.2|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1409</Words>
  <Application>Microsoft Office PowerPoint</Application>
  <PresentationFormat>Widescreen</PresentationFormat>
  <Paragraphs>164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Cascadia Mono</vt:lpstr>
      <vt:lpstr>Office Theme</vt:lpstr>
      <vt:lpstr>From &lt;&lt; to std::formatter Printing in C++20 era</vt:lpstr>
      <vt:lpstr>Intro</vt:lpstr>
      <vt:lpstr>iostream – reminder</vt:lpstr>
      <vt:lpstr>std::format (C++20) / std::print (C++23)</vt:lpstr>
      <vt:lpstr>Formatting our type – basic case</vt:lpstr>
      <vt:lpstr>Formatting our type – basic case (2)</vt:lpstr>
      <vt:lpstr>Formatting our type – basic case (3)</vt:lpstr>
      <vt:lpstr>Basic done wrong</vt:lpstr>
      <vt:lpstr>Basic done wrong – fixed</vt:lpstr>
      <vt:lpstr>Support custom format specifiers – parse</vt:lpstr>
      <vt:lpstr>Support custom format specifiers – format</vt:lpstr>
      <vt:lpstr>Support standard format specifiers – parse</vt:lpstr>
      <vt:lpstr>Support standard format specifiers – format</vt:lpstr>
      <vt:lpstr>Standard + custom – parse</vt:lpstr>
      <vt:lpstr>Standard + custom – parse (2)</vt:lpstr>
      <vt:lpstr>Support standard format specifiers – format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Yehezkel Bernat</dc:creator>
  <cp:lastModifiedBy>Yehezkel Bernat</cp:lastModifiedBy>
  <cp:revision>17</cp:revision>
  <dcterms:created xsi:type="dcterms:W3CDTF">2024-05-29T17:38:17Z</dcterms:created>
  <dcterms:modified xsi:type="dcterms:W3CDTF">2024-05-30T17:53:26Z</dcterms:modified>
</cp:coreProperties>
</file>