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837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Top 10 customers who spent the most money across all of the dataset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 1: Who is the best customer?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FC48D-7A0C-4176-B986-F4571326E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50700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the top 10 artists who have written the most rock music in our dataset. 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 2: Who writes the most rock music?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3FC7DC-AFA0-48E9-9F06-7D51E7947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49"/>
            <a:ext cx="4550700" cy="30726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Word Cloud of 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top 30 artists who have written the most rock music in our dataset. 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Q2 cont: Who writes the most rock music?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88E2F-F7A2-4903-9D39-26E174E7D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50700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Top 10 artists according to total invoice amounts in our dataset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 3: The top artists that make the most amount of revenue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D4D55-7CB5-4551-A419-1EA2F7DBB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38069"/>
            <a:ext cx="4550700" cy="305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2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top  10 purchasers using invoice amount for the top Artist In our dataset Iron Maiden.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 4: the top fans for the Iron Maiden?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70D5CC-48B1-46A1-B81C-CF11DBCFF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1"/>
            <a:ext cx="4550700" cy="30725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141</Words>
  <Application>Microsoft Office PowerPoint</Application>
  <PresentationFormat>On-screen Show (16:9)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Open Sans</vt:lpstr>
      <vt:lpstr>Arial</vt:lpstr>
      <vt:lpstr>Simple Light</vt:lpstr>
      <vt:lpstr>Question 1: Who is the best customer?</vt:lpstr>
      <vt:lpstr>Question 2: Who writes the most rock music?</vt:lpstr>
      <vt:lpstr>Q2 cont: Who writes the most rock music?</vt:lpstr>
      <vt:lpstr>Question 3: The top artists that make the most amount of revenue</vt:lpstr>
      <vt:lpstr>Question 4: the top fans for the Iron Maiden?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1: Who is the best customer?</dc:title>
  <cp:lastModifiedBy>Yehia Elgharib</cp:lastModifiedBy>
  <cp:revision>5</cp:revision>
  <dcterms:modified xsi:type="dcterms:W3CDTF">2022-03-19T09:36:52Z</dcterms:modified>
</cp:coreProperties>
</file>