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6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Jane Peacock is the top employee with 21 cases, Margaret Park is doing fine in the second place with 20 cases, and Steve Johnson can improve his 18 cases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employees worked on the most cases?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00" y="1418450"/>
            <a:ext cx="4664509" cy="3153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9129" y="4491050"/>
            <a:ext cx="717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en-GB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MPEG audio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file is the most available media type with 3034 tracks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</a:t>
            </a: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available media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27" y="1418449"/>
            <a:ext cx="4771592" cy="32990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Iron Maiden was the top artist for all years from 2009 to 2013, except in 2011 U2 was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 artist with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most sales.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 each </a:t>
            </a: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year, Which artist has the most sales?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" y="1050183"/>
            <a:ext cx="4966834" cy="3809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Rock is the most popular music genre for all the years from 2009 to 2013.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popular music genre for each year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8" y="914619"/>
            <a:ext cx="4946072" cy="40802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all </a:t>
            </a:r>
            <a:r>
              <a:rPr lang="en-GB" dirty="0" smtClean="0">
                <a:latin typeface="Open Sans"/>
                <a:ea typeface="Open Sans"/>
                <a:cs typeface="Open Sans"/>
                <a:sym typeface="Open Sans"/>
              </a:rPr>
              <a:t>continents; Rock is the most popular music genre, Metal is the second and Latin is the third.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popular music </a:t>
            </a: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genres for </a:t>
            </a: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each </a:t>
            </a:r>
            <a:r>
              <a:rPr lang="en-GB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continent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7" y="1584818"/>
            <a:ext cx="4048538" cy="27398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471" y="1584818"/>
            <a:ext cx="1216529" cy="10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47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150</Words>
  <Application>Microsoft Office PowerPoint</Application>
  <PresentationFormat>On-screen Show (16:9)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  Which employees worked on the most cases?</vt:lpstr>
      <vt:lpstr>What is the most available media type?</vt:lpstr>
      <vt:lpstr>For each year, Which artist has the most sales?</vt:lpstr>
      <vt:lpstr>  Most popular music genre for each year</vt:lpstr>
      <vt:lpstr>Most popular music genres for each continent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employees worked on the most cases?</dc:title>
  <dc:creator>YM</dc:creator>
  <cp:lastModifiedBy>yehia fawzi</cp:lastModifiedBy>
  <cp:revision>9</cp:revision>
  <dcterms:modified xsi:type="dcterms:W3CDTF">2021-12-07T19:07:17Z</dcterms:modified>
</cp:coreProperties>
</file>