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1" r:id="rId7"/>
    <p:sldId id="259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D3DA11-C42C-4E48-8FE9-BF79DA11438A}">
          <p14:sldIdLst>
            <p14:sldId id="256"/>
            <p14:sldId id="257"/>
            <p14:sldId id="265"/>
            <p14:sldId id="266"/>
            <p14:sldId id="258"/>
            <p14:sldId id="261"/>
            <p14:sldId id="259"/>
            <p14:sldId id="262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FB85472-F261-4A35-9110-5DE981CE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67CF137-3E4F-4C3D-9371-95C4078D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846" y="1933303"/>
            <a:ext cx="9373780" cy="2991394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我的家乡</a:t>
            </a:r>
            <a:br>
              <a:rPr lang="en-US" altLang="zh-CN" sz="8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</a:t>
            </a:r>
            <a:r>
              <a:rPr lang="en-US" altLang="zh-CN" sz="6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zh-CN" altLang="en-US" sz="6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茂名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B5602-6D9A-4855-BAB7-2C1CAF7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53989"/>
            <a:ext cx="8915399" cy="1749673"/>
          </a:xfrm>
        </p:spPr>
        <p:txBody>
          <a:bodyPr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E71BF-F383-47C9-A9A6-B020A9FF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簸箕炊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簸箕炊，是广东省粤西地区的传统小吃之一。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制法为放磨成桨的米粉于簸箕当中上锅蒸煮，待一层熟透后再逐渐添加，一般都有三层以上。待米粉全熟后，用小刀将其剐成格状，其表面放上香油、芝麻与蒜蓉浆（即蒜鸡油）。入口细腻富有弹性，软滑而不黏牙，再加上秘制的酱料，香浓而又不腻，那种味道绝对令人难以忘怀。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3D5B3-D36E-4815-8A1B-414DC57A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85" y="2133600"/>
            <a:ext cx="2514600" cy="33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1AA889-3CB4-4B39-B90B-1768333B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49" y="2061329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谢谢观赏！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5EA4-CC79-4A5C-A589-2C26740C6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E9F17-661A-4442-8269-EB3FD817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18024"/>
            <a:ext cx="8911687" cy="693062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地理位置：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0F6B-5307-431E-93E6-9A43B715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72343"/>
            <a:ext cx="8915400" cy="430013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CN" altLang="en-US" dirty="0"/>
              <a:t>茂名市位于广东省西南部，鉴江中游，东毗阳江，西临湛江，北连云浮和广西壮族自治区，南临南海。全市陆地面积</a:t>
            </a:r>
            <a:r>
              <a:rPr lang="en-US" altLang="zh-CN" dirty="0"/>
              <a:t>11427</a:t>
            </a:r>
            <a:r>
              <a:rPr lang="zh-CN" altLang="en-US" dirty="0"/>
              <a:t>平方千米，约占广东省陆地面积的</a:t>
            </a:r>
            <a:r>
              <a:rPr lang="en-US" altLang="zh-CN" dirty="0"/>
              <a:t>6.4%</a:t>
            </a:r>
            <a:r>
              <a:rPr lang="zh-CN" altLang="en-US" dirty="0"/>
              <a:t>，海域面积</a:t>
            </a:r>
            <a:r>
              <a:rPr lang="en-US" altLang="zh-CN" dirty="0"/>
              <a:t>75</a:t>
            </a:r>
            <a:r>
              <a:rPr lang="zh-CN" altLang="en-US" dirty="0"/>
              <a:t>平方公里。茂名市是广东省人口较多的地级市，户籍人口</a:t>
            </a:r>
            <a:r>
              <a:rPr lang="en-US" altLang="zh-CN" dirty="0"/>
              <a:t>798.85</a:t>
            </a:r>
            <a:r>
              <a:rPr lang="zh-CN" altLang="en-US" dirty="0"/>
              <a:t>万人（</a:t>
            </a:r>
            <a:r>
              <a:rPr lang="en-US" altLang="zh-CN" dirty="0"/>
              <a:t>2016</a:t>
            </a:r>
            <a:r>
              <a:rPr lang="zh-CN" altLang="en-US" dirty="0"/>
              <a:t>年）。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茂名市，广东省辖地级市，广东省域副中心城市，粤西组团式中心城市，南中国美丽滨海城市，中国北部湾城市群规划重要节点城市。</a:t>
            </a:r>
          </a:p>
          <a:p>
            <a:pPr>
              <a:spcBef>
                <a:spcPts val="2400"/>
              </a:spcBef>
            </a:pPr>
            <a:r>
              <a:rPr lang="zh-CN" altLang="en-US" dirty="0"/>
              <a:t>茂名是粤东西北地区中经济实力较强的城市，</a:t>
            </a:r>
            <a:r>
              <a:rPr lang="en-US" altLang="zh-CN" dirty="0"/>
              <a:t>GDP</a:t>
            </a:r>
            <a:r>
              <a:rPr lang="zh-CN" altLang="en-US" dirty="0"/>
              <a:t>连续</a:t>
            </a:r>
            <a:r>
              <a:rPr lang="en-US" altLang="zh-CN" dirty="0"/>
              <a:t>14</a:t>
            </a:r>
            <a:r>
              <a:rPr lang="zh-CN" altLang="en-US" dirty="0"/>
              <a:t>年居粤东西北首位</a:t>
            </a:r>
            <a:r>
              <a:rPr lang="en-US" altLang="zh-CN" dirty="0"/>
              <a:t>[4]  </a:t>
            </a:r>
            <a:r>
              <a:rPr lang="zh-CN" altLang="en-US" dirty="0"/>
              <a:t>，同时，茂名是中国华南地区最大的石化基地，为中国南方重要的石化生产出口基地和广东省的能源基地。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月，列为第二批国家新型城镇化综合试点地区。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173E6-ED1D-4979-8CB8-8DFDA440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32" y="801187"/>
            <a:ext cx="9174380" cy="57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BCB8-86A4-4B8B-A10C-8FCEDACD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08" y="545732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交通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F0D90-C327-4CC0-8DF5-BDE12CB8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149" y="1637211"/>
            <a:ext cx="8915400" cy="50509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航空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粤西国际机场（在建）是粤西地区共享的区域性枢纽机场，其项目规模是远期按</a:t>
            </a:r>
            <a:r>
              <a:rPr lang="en-US" altLang="zh-CN" dirty="0"/>
              <a:t>4E</a:t>
            </a:r>
            <a:r>
              <a:rPr lang="zh-CN" altLang="en-US" dirty="0"/>
              <a:t>规划、近期按</a:t>
            </a:r>
            <a:r>
              <a:rPr lang="en-US" altLang="zh-CN" dirty="0"/>
              <a:t>4D</a:t>
            </a:r>
            <a:r>
              <a:rPr lang="zh-CN" altLang="en-US" dirty="0"/>
              <a:t>级标准建设的广东四大国际机场之一。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机场的辐射包括</a:t>
            </a:r>
            <a:r>
              <a:rPr lang="en-US" altLang="zh-CN" dirty="0"/>
              <a:t>--</a:t>
            </a:r>
            <a:r>
              <a:rPr lang="zh-CN" altLang="en-US" dirty="0"/>
              <a:t>湛江、茂名、阳江及云浮在内的粤西地区及广西的临近地地区，拓宽更广的辐射空间，提速湛江“东拓、北延”对接茂名“南扩”的“一体化”战略布局。粤西各市建立航空快线大巴线路可以快速直达该机场。按远期规划需在粤西地区的湛江、茂名交界处建一个扩展辐射范围的新国际机场。</a:t>
            </a:r>
            <a:endParaRPr lang="en-US" altLang="zh-CN" dirty="0"/>
          </a:p>
          <a:p>
            <a:r>
              <a:rPr lang="zh-CN" altLang="en-US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铁路</a:t>
            </a:r>
            <a:endParaRPr lang="en-US" altLang="zh-CN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0" indent="0">
              <a:buNone/>
            </a:pPr>
            <a:r>
              <a:rPr lang="zh-CN" altLang="en-US" dirty="0"/>
              <a:t>       茂名市境内铁路主要由河唇至茂名公馆（国家铁路）、广州至茂名河东（地方铁路）、洛湛铁路三条主线，以及茂石化公司厂区铁路（企业自用铁路）构成，互联成网，并入中国铁路网。全市境内运营铁路里程为</a:t>
            </a:r>
            <a:r>
              <a:rPr lang="en-US" altLang="zh-CN" dirty="0"/>
              <a:t>246</a:t>
            </a:r>
            <a:r>
              <a:rPr lang="zh-CN" altLang="en-US" dirty="0"/>
              <a:t>公里，由东向西横穿电白、茂南和化州，设有一等区段编组站</a:t>
            </a:r>
            <a:r>
              <a:rPr lang="en-US" altLang="zh-CN" dirty="0"/>
              <a:t>--</a:t>
            </a:r>
            <a:r>
              <a:rPr lang="zh-CN" altLang="en-US" dirty="0"/>
              <a:t>茂名火车站，二级客货运站</a:t>
            </a:r>
            <a:r>
              <a:rPr lang="en-US" altLang="zh-CN" dirty="0"/>
              <a:t>--</a:t>
            </a:r>
            <a:r>
              <a:rPr lang="zh-CN" altLang="en-US" dirty="0"/>
              <a:t>茂东火车站和电白、化州等</a:t>
            </a:r>
            <a:r>
              <a:rPr lang="en-US" altLang="zh-CN" dirty="0"/>
              <a:t>9</a:t>
            </a:r>
            <a:r>
              <a:rPr lang="zh-CN" altLang="en-US" dirty="0"/>
              <a:t>个中间站，年通过能力达</a:t>
            </a:r>
            <a:r>
              <a:rPr lang="en-US" altLang="zh-CN" dirty="0"/>
              <a:t>1400</a:t>
            </a:r>
            <a:r>
              <a:rPr lang="zh-CN" altLang="en-US" dirty="0"/>
              <a:t>万吨。洛湛铁路纵贯茂名全市南北，境内全长</a:t>
            </a:r>
            <a:r>
              <a:rPr lang="en-US" altLang="zh-CN" dirty="0"/>
              <a:t>123</a:t>
            </a:r>
            <a:r>
              <a:rPr lang="zh-CN" altLang="en-US" dirty="0"/>
              <a:t>公里，于</a:t>
            </a:r>
            <a:r>
              <a:rPr lang="en-US" altLang="zh-CN" dirty="0"/>
              <a:t>2009</a:t>
            </a:r>
            <a:r>
              <a:rPr lang="zh-CN" altLang="en-US" dirty="0"/>
              <a:t>年建成通车。</a:t>
            </a:r>
            <a:endParaRPr lang="zh-CN" altLang="en-US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21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58F56-3CAC-4BFE-9466-2C326393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62148"/>
            <a:ext cx="8915400" cy="5049073"/>
          </a:xfrm>
        </p:spPr>
        <p:txBody>
          <a:bodyPr/>
          <a:lstStyle/>
          <a:p>
            <a:r>
              <a:rPr lang="zh-CN" altLang="en-US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公路</a:t>
            </a:r>
            <a:endParaRPr lang="en-US" altLang="zh-CN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0" indent="0">
              <a:buNone/>
            </a:pPr>
            <a:r>
              <a:rPr lang="zh-CN" altLang="en-US" dirty="0"/>
              <a:t>       茂名市境内公路主骨架主要由国道</a:t>
            </a:r>
            <a:r>
              <a:rPr lang="en-US" altLang="zh-CN" dirty="0"/>
              <a:t>G325</a:t>
            </a:r>
            <a:r>
              <a:rPr lang="zh-CN" altLang="en-US" dirty="0"/>
              <a:t>、</a:t>
            </a:r>
            <a:r>
              <a:rPr lang="en-US" altLang="zh-CN" dirty="0"/>
              <a:t>G207</a:t>
            </a:r>
            <a:r>
              <a:rPr lang="zh-CN" altLang="en-US" dirty="0"/>
              <a:t>和连接两条国道、纵贯南北、直通茂名港水东港区的茂高快线、茂名大道以及东西方向连通化州的茂化快线等主要线路构成。至</a:t>
            </a:r>
            <a:r>
              <a:rPr lang="en-US" altLang="zh-CN" dirty="0"/>
              <a:t>2008</a:t>
            </a:r>
            <a:r>
              <a:rPr lang="zh-CN" altLang="en-US" dirty="0"/>
              <a:t>年底，茂名市公路通车里程为</a:t>
            </a:r>
            <a:r>
              <a:rPr lang="en-US" altLang="zh-CN" dirty="0"/>
              <a:t>8847.2</a:t>
            </a:r>
            <a:r>
              <a:rPr lang="zh-CN" altLang="en-US" dirty="0"/>
              <a:t>公里，其中高速公路</a:t>
            </a:r>
            <a:r>
              <a:rPr lang="en-US" altLang="zh-CN" dirty="0"/>
              <a:t>86</a:t>
            </a:r>
            <a:r>
              <a:rPr lang="zh-CN" altLang="en-US" dirty="0"/>
              <a:t>公里，一级公路</a:t>
            </a:r>
            <a:r>
              <a:rPr lang="en-US" altLang="zh-CN" dirty="0"/>
              <a:t>267.2</a:t>
            </a:r>
            <a:r>
              <a:rPr lang="zh-CN" altLang="en-US" dirty="0"/>
              <a:t>公里，二级公路</a:t>
            </a:r>
            <a:r>
              <a:rPr lang="en-US" altLang="zh-CN" dirty="0"/>
              <a:t>1229.3</a:t>
            </a:r>
            <a:r>
              <a:rPr lang="zh-CN" altLang="en-US" dirty="0"/>
              <a:t>公里，三级公路</a:t>
            </a:r>
            <a:r>
              <a:rPr lang="en-US" altLang="zh-CN" dirty="0"/>
              <a:t>440</a:t>
            </a:r>
            <a:r>
              <a:rPr lang="zh-CN" altLang="en-US" dirty="0"/>
              <a:t>公里，四级公路</a:t>
            </a:r>
            <a:r>
              <a:rPr lang="en-US" altLang="zh-CN" dirty="0"/>
              <a:t>6537.1</a:t>
            </a:r>
            <a:r>
              <a:rPr lang="zh-CN" altLang="en-US" dirty="0"/>
              <a:t>公里，公路密度每百平方公里</a:t>
            </a:r>
            <a:r>
              <a:rPr lang="en-US" altLang="zh-CN" dirty="0"/>
              <a:t>76.9</a:t>
            </a:r>
            <a:r>
              <a:rPr lang="zh-CN" altLang="en-US" dirty="0"/>
              <a:t>公里。实现了市到省会通高速公路、市到县通一级公路、县到镇通三级及以上公路、镇到村委会</a:t>
            </a:r>
            <a:r>
              <a:rPr lang="en-US" altLang="zh-CN" dirty="0"/>
              <a:t>92%</a:t>
            </a:r>
            <a:r>
              <a:rPr lang="zh-CN" altLang="en-US" dirty="0"/>
              <a:t>通水泥路。根据国家和省的发展规划，途经 茂名市的还将新建两条高速公路：包茂高速公路茂名段约</a:t>
            </a:r>
            <a:r>
              <a:rPr lang="en-US" altLang="zh-CN" dirty="0"/>
              <a:t>138</a:t>
            </a:r>
            <a:r>
              <a:rPr lang="zh-CN" altLang="en-US" dirty="0"/>
              <a:t>公里和汕湛高速公路茂名段</a:t>
            </a:r>
            <a:r>
              <a:rPr lang="en-US" altLang="zh-CN" dirty="0"/>
              <a:t>100</a:t>
            </a:r>
            <a:r>
              <a:rPr lang="zh-CN" altLang="en-US" dirty="0"/>
              <a:t>公里，其中包茂高速公路茂名段在动工建设，预计</a:t>
            </a:r>
            <a:r>
              <a:rPr lang="en-US" altLang="zh-CN" dirty="0"/>
              <a:t>2015</a:t>
            </a:r>
            <a:r>
              <a:rPr lang="zh-CN" altLang="en-US" dirty="0"/>
              <a:t>年底建成通车。</a:t>
            </a:r>
            <a:endParaRPr lang="en-US" altLang="zh-CN" dirty="0"/>
          </a:p>
          <a:p>
            <a:r>
              <a:rPr lang="zh-CN" altLang="en-US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水路</a:t>
            </a:r>
            <a:endParaRPr lang="en-US" altLang="zh-CN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0" indent="0">
              <a:buNone/>
            </a:pPr>
            <a:r>
              <a:rPr lang="zh-CN" altLang="en-US" dirty="0"/>
              <a:t>       茂名港是广东沿海的重要港口，是中国大西南和中南地区通往港、澳、台和东南亚地区最近的出海通道。茂名港分为水东港区、博贺港区和博贺新港区</a:t>
            </a:r>
            <a:r>
              <a:rPr lang="en-US" altLang="zh-CN" dirty="0"/>
              <a:t>3</a:t>
            </a:r>
            <a:r>
              <a:rPr lang="zh-CN" altLang="en-US" dirty="0"/>
              <a:t>个港区。至</a:t>
            </a:r>
            <a:r>
              <a:rPr lang="en-US" altLang="zh-CN" dirty="0"/>
              <a:t>2008</a:t>
            </a:r>
            <a:r>
              <a:rPr lang="zh-CN" altLang="en-US" dirty="0"/>
              <a:t>年底，已建成从</a:t>
            </a:r>
            <a:r>
              <a:rPr lang="en-US" altLang="zh-CN" dirty="0"/>
              <a:t>500</a:t>
            </a:r>
            <a:r>
              <a:rPr lang="zh-CN" altLang="en-US" dirty="0"/>
              <a:t>吨级至</a:t>
            </a:r>
            <a:r>
              <a:rPr lang="en-US" altLang="zh-CN" dirty="0"/>
              <a:t>30</a:t>
            </a:r>
            <a:r>
              <a:rPr lang="zh-CN" altLang="en-US" dirty="0"/>
              <a:t>万吨级功能齐全的各类码头</a:t>
            </a:r>
            <a:r>
              <a:rPr lang="en-US" altLang="zh-CN" dirty="0"/>
              <a:t>14</a:t>
            </a:r>
            <a:r>
              <a:rPr lang="zh-CN" altLang="en-US" dirty="0"/>
              <a:t>个，年吞吐能力达</a:t>
            </a:r>
            <a:r>
              <a:rPr lang="en-US" altLang="zh-CN" dirty="0"/>
              <a:t>2000</a:t>
            </a:r>
            <a:r>
              <a:rPr lang="zh-CN" altLang="en-US" dirty="0"/>
              <a:t>万吨，并拥有</a:t>
            </a:r>
            <a:r>
              <a:rPr lang="en-US" altLang="zh-CN" dirty="0"/>
              <a:t>30</a:t>
            </a:r>
            <a:r>
              <a:rPr lang="zh-CN" altLang="en-US" dirty="0"/>
              <a:t>万吨级单点系泊原油接卸装置一套，全市通航航道总里程达 </a:t>
            </a:r>
            <a:r>
              <a:rPr lang="en-US" altLang="zh-CN" dirty="0"/>
              <a:t>301</a:t>
            </a:r>
            <a:r>
              <a:rPr lang="zh-CN" altLang="en-US" dirty="0"/>
              <a:t>公里。</a:t>
            </a:r>
            <a:endParaRPr lang="zh-CN" altLang="en-US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33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E76D2-DAFD-4F54-AB9A-71F4D803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54" y="527903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旅游景点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039A2-9329-456B-9C97-F320F94E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54" y="1689913"/>
            <a:ext cx="8915400" cy="4728303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浪漫海岸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浪漫海岸国际旅游度假区，国家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4A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级旅游度假区，位于茂名市电白 区博贺镇龙头山尖岗管理区海边，距茂名市区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40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公里、电白区城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里。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浪漫海岸度假区依山傍海，拥有俊山、奇石、椰林、银滩、海湾、礁岛、渔港等得天独厚的自然及人文资源。这里是广东首席拥有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5.3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公里私属海岸线的滨海旅游度假区，让您领略东南亚异域风情，感受巴厘岛、马尔代夫般的浪漫假期。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73710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1342800" indent="0">
              <a:buNone/>
            </a:pP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AA8216-BF50-4636-8FFC-CC2682E5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57" y="1689915"/>
            <a:ext cx="5217260" cy="3478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767669-7E1E-40A7-BE45-1DF13273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8" y="100149"/>
            <a:ext cx="4714875" cy="3562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B115D-00CD-4A80-8CC1-E412DE2B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73" y="3662499"/>
            <a:ext cx="5852160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1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29666-5D24-4831-9FB4-69F30B43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658" y="2090057"/>
            <a:ext cx="8915400" cy="3777622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放鸡岛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放鸡岛位于广东省茂名市电白区博贺镇，北纬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21.23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度，东经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111.00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度，横卧在电白区南海洋面茂名港区域内，属地博贺港湾口西南部，距博贺上岛码头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8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海里，是广东东部通向湛江、北部湾必经之岛，岛的最高峰顶端建有照距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15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海里的太阳能灯塔，指引船舶安全航行。有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"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东方夏威夷</a:t>
            </a:r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"</a:t>
            </a: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之称。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6FA461-E61B-4021-AD87-0AE29116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80" y="1698171"/>
            <a:ext cx="5217572" cy="3461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259FEA-43E6-4342-8FF1-027FBC86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2616" cy="3993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F8F598-6C85-4728-B4E1-333CF6D8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0214"/>
            <a:ext cx="4784624" cy="31777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DE8959-8E80-439B-8819-68674EDC3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466" y="3830310"/>
            <a:ext cx="437142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BAA6-8CD5-4869-BD77-F4E018FE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0519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5E38D-CD5B-4F5E-BE9D-D0997B41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4594"/>
            <a:ext cx="8915400" cy="3986628"/>
          </a:xfrm>
        </p:spPr>
        <p:txBody>
          <a:bodyPr/>
          <a:lstStyle/>
          <a:p>
            <a:r>
              <a:rPr lang="zh-CN" altLang="en-US" dirty="0"/>
              <a:t>茂名市位于南中国海之滨，地处广东省西南部，背靠祖国大西南。据史载，茂名秦朝时分属象郡和南海郡，隋朝时设置茂名县。</a:t>
            </a:r>
            <a:endParaRPr lang="en-US" altLang="zh-CN" dirty="0"/>
          </a:p>
          <a:p>
            <a:r>
              <a:rPr lang="zh-CN" altLang="en-US" dirty="0"/>
              <a:t>茂名市秦朝时分属象郡和南海郡，隋朝开皇</a:t>
            </a:r>
            <a:r>
              <a:rPr lang="en-US" altLang="zh-CN" dirty="0"/>
              <a:t>18</a:t>
            </a:r>
            <a:r>
              <a:rPr lang="zh-CN" altLang="en-US" dirty="0"/>
              <a:t>年（公元</a:t>
            </a:r>
            <a:r>
              <a:rPr lang="en-US" altLang="zh-CN" dirty="0"/>
              <a:t>598</a:t>
            </a:r>
            <a:r>
              <a:rPr lang="zh-CN" altLang="en-US" dirty="0"/>
              <a:t>），先用潘茂名其名命名茂名县，唐太宗贞观</a:t>
            </a:r>
            <a:r>
              <a:rPr lang="en-US" altLang="zh-CN" dirty="0"/>
              <a:t>18</a:t>
            </a:r>
            <a:r>
              <a:rPr lang="zh-CN" altLang="en-US" dirty="0"/>
              <a:t>年（公元</a:t>
            </a:r>
            <a:r>
              <a:rPr lang="en-US" altLang="zh-CN" dirty="0"/>
              <a:t>644</a:t>
            </a:r>
            <a:r>
              <a:rPr lang="zh-CN" altLang="en-US" dirty="0"/>
              <a:t>年）又把南宕州以潘茂名的姓命名潘州。</a:t>
            </a:r>
            <a:endParaRPr lang="en-US" altLang="zh-CN" dirty="0"/>
          </a:p>
          <a:p>
            <a:r>
              <a:rPr lang="en-US" altLang="zh-CN" dirty="0"/>
              <a:t>1959</a:t>
            </a:r>
            <a:r>
              <a:rPr lang="zh-CN" altLang="en-US" dirty="0"/>
              <a:t>年设立茂名市，</a:t>
            </a:r>
            <a:r>
              <a:rPr lang="en-US" altLang="zh-CN" dirty="0"/>
              <a:t>1983</a:t>
            </a:r>
            <a:r>
              <a:rPr lang="zh-CN" altLang="en-US" dirty="0"/>
              <a:t>年实行市管县体制，现辖茂南区和电白区，并代管高州市、化州市和信宜市。</a:t>
            </a:r>
            <a:r>
              <a:rPr lang="en-US" altLang="zh-CN" dirty="0"/>
              <a:t>[2]  </a:t>
            </a:r>
            <a:r>
              <a:rPr lang="zh-CN" altLang="en-US" dirty="0"/>
              <a:t>茂名市享有部分地方立法权。</a:t>
            </a:r>
          </a:p>
        </p:txBody>
      </p:sp>
    </p:spTree>
    <p:extLst>
      <p:ext uri="{BB962C8B-B14F-4D97-AF65-F5344CB8AC3E}">
        <p14:creationId xmlns:p14="http://schemas.microsoft.com/office/powerpoint/2010/main" val="10146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2B403-3632-431C-A3B5-C4E4645E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56" y="1968136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语言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在茂名，可能常常遇到一些“掌握”着几种语言的人：普通话、白话不在话下，雷话、客家话甚至“旧时正”操起来说不定让你听得“目瞪口呆”。这就是茂名的一大“地方特色”。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习俗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年廿六、七做籺吃</a:t>
            </a:r>
            <a:endParaRPr lang="en-US" altLang="zh-TW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每年到了农历十二月二十六或二十七，茂名市民间都有做吃的习惯。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A78586-8870-4B9B-9F05-E2A7A8750655}"/>
              </a:ext>
            </a:extLst>
          </p:cNvPr>
          <p:cNvSpPr txBox="1">
            <a:spLocks/>
          </p:cNvSpPr>
          <p:nvPr/>
        </p:nvSpPr>
        <p:spPr>
          <a:xfrm>
            <a:off x="197461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1B39D-10C2-4655-AD0C-52B28083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13" y="498905"/>
            <a:ext cx="4336866" cy="5860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5512C7-FE11-458E-8471-01275F9E5B39}"/>
              </a:ext>
            </a:extLst>
          </p:cNvPr>
          <p:cNvSpPr/>
          <p:nvPr/>
        </p:nvSpPr>
        <p:spPr>
          <a:xfrm>
            <a:off x="4388641" y="431469"/>
            <a:ext cx="3414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我做的哟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~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6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79F85-8341-480D-9593-89E5F32C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家乡特产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71E30-3931-4245-AFE6-BE7468D0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497" y="2011680"/>
            <a:ext cx="8915400" cy="3777622"/>
          </a:xfrm>
        </p:spPr>
        <p:txBody>
          <a:bodyPr numCol="2"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茂名市是广东省农业经济比较发达的城市，盛产水产品。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三高农业”蓬勃发展，三华李、荔枝、香蕉、龙眼等“岭南佳果”驰名中外，是中国水果生产基地，水产养殖享誉盛名，是“中国罗非鱼之都”。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“一骑红尘妃子笑，无人知是荔枝来。”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1CE366-124F-4DDA-8D33-A0E48447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99" y="2473234"/>
            <a:ext cx="1979332" cy="19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2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1297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Adobe 繁黑體 Std B</vt:lpstr>
      <vt:lpstr>Adobe 仿宋 Std R</vt:lpstr>
      <vt:lpstr>Adobe 黑体 Std R</vt:lpstr>
      <vt:lpstr>幼圆</vt:lpstr>
      <vt:lpstr>Arial</vt:lpstr>
      <vt:lpstr>Century Gothic</vt:lpstr>
      <vt:lpstr>Wingdings</vt:lpstr>
      <vt:lpstr>Wingdings 3</vt:lpstr>
      <vt:lpstr>丝状</vt:lpstr>
      <vt:lpstr>我的家乡                                      ——茂名</vt:lpstr>
      <vt:lpstr>地理位置：</vt:lpstr>
      <vt:lpstr>交通</vt:lpstr>
      <vt:lpstr>PowerPoint 演示文稿</vt:lpstr>
      <vt:lpstr>旅游景点</vt:lpstr>
      <vt:lpstr>PowerPoint 演示文稿</vt:lpstr>
      <vt:lpstr>历史</vt:lpstr>
      <vt:lpstr>PowerPoint 演示文稿</vt:lpstr>
      <vt:lpstr>家乡特产</vt:lpstr>
      <vt:lpstr>PowerPoint 演示文稿</vt:lpstr>
      <vt:lpstr>谢谢观赏！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我的家乡——茂名</dc:title>
  <dc:creator>杨钧展</dc:creator>
  <cp:lastModifiedBy>岩扬</cp:lastModifiedBy>
  <cp:revision>16</cp:revision>
  <dcterms:created xsi:type="dcterms:W3CDTF">2017-11-12T01:30:09Z</dcterms:created>
  <dcterms:modified xsi:type="dcterms:W3CDTF">2017-12-14T15:56:26Z</dcterms:modified>
</cp:coreProperties>
</file>