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69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01EF-E253-4271-A1DA-FD3702C7697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DC5-1BF9-4CAB-84A3-392E96D7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8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83BAEE-D83C-4364-8E7E-4A2E30E4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5" y="583097"/>
            <a:ext cx="10190921" cy="1017103"/>
          </a:xfrm>
        </p:spPr>
        <p:txBody>
          <a:bodyPr>
            <a:normAutofit/>
          </a:bodyPr>
          <a:lstStyle/>
          <a:p>
            <a:r>
              <a:rPr lang="en-US" dirty="0"/>
              <a:t>FOLLOWDUCKY</a:t>
            </a:r>
            <a:r>
              <a:rPr lang="he-IL" dirty="0"/>
              <a:t>/ עבודה לשיפור ציון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C09892-2148-4C72-A412-1215CE032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יהונתן לחמן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0C047-8C6C-4388-869A-EFE27E3A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אז מה הרעיון?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973FB8-2961-49AE-9D45-5A53615C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761" y="2657410"/>
            <a:ext cx="9905999" cy="2516361"/>
          </a:xfrm>
        </p:spPr>
        <p:txBody>
          <a:bodyPr/>
          <a:lstStyle/>
          <a:p>
            <a:r>
              <a:rPr lang="he-IL" dirty="0"/>
              <a:t>התקפה שתעקוב לאחר משתמש ותשלח לי את השם משתמש וסיסמא לאתר כלשהו שמוגדר מראש.</a:t>
            </a:r>
          </a:p>
          <a:p>
            <a:r>
              <a:rPr lang="he-IL" dirty="0"/>
              <a:t>החלטתי כמטרה למצוא סיסמא של מורה בוובטופ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7A50268-9239-4B4C-8F38-49A59487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65" y="432781"/>
            <a:ext cx="1999351" cy="2224629"/>
          </a:xfrm>
          <a:prstGeom prst="rect">
            <a:avLst/>
          </a:prstGeom>
        </p:spPr>
      </p:pic>
      <p:pic>
        <p:nvPicPr>
          <p:cNvPr id="7" name="תמונה 6" descr="תמונה שמכילה חוץ&#10;&#10;התיאור נוצר באופן אוטומטי">
            <a:extLst>
              <a:ext uri="{FF2B5EF4-FFF2-40B4-BE49-F238E27FC236}">
                <a16:creationId xmlns:a16="http://schemas.microsoft.com/office/drawing/2014/main" id="{FDBB217C-FDEB-49AB-86FB-92CD4C78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3" y="3429000"/>
            <a:ext cx="2902226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6558F6-E2A9-41F2-8E6D-EC8ECCB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איך זה קורה???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86641B-E7DE-40D8-9299-BA8FC591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4 שלבים</a:t>
            </a:r>
            <a:r>
              <a:rPr lang="en-US" dirty="0"/>
              <a:t>:</a:t>
            </a:r>
            <a:endParaRPr lang="he-IL" dirty="0"/>
          </a:p>
          <a:p>
            <a:r>
              <a:rPr lang="he-IL" dirty="0"/>
              <a:t> </a:t>
            </a:r>
            <a:r>
              <a:rPr lang="he-IL" b="1" dirty="0"/>
              <a:t>ההשתלה</a:t>
            </a:r>
            <a:r>
              <a:rPr lang="he-IL" dirty="0"/>
              <a:t> של הקוד</a:t>
            </a:r>
          </a:p>
          <a:p>
            <a:r>
              <a:rPr lang="he-IL" b="1" dirty="0"/>
              <a:t>ההסנפה</a:t>
            </a:r>
            <a:r>
              <a:rPr lang="he-IL" dirty="0"/>
              <a:t> עד לאתר</a:t>
            </a:r>
          </a:p>
          <a:p>
            <a:r>
              <a:rPr lang="he-IL" b="1" dirty="0"/>
              <a:t>המעקב</a:t>
            </a:r>
            <a:r>
              <a:rPr lang="he-IL" dirty="0"/>
              <a:t> של המקלדת </a:t>
            </a:r>
          </a:p>
          <a:p>
            <a:r>
              <a:rPr lang="he-IL" b="1" dirty="0"/>
              <a:t>השליחה</a:t>
            </a:r>
            <a:r>
              <a:rPr lang="he-IL" dirty="0"/>
              <a:t> של הסיסמא אליי</a:t>
            </a:r>
          </a:p>
          <a:p>
            <a:endParaRPr lang="en-US" dirty="0"/>
          </a:p>
        </p:txBody>
      </p:sp>
      <p:pic>
        <p:nvPicPr>
          <p:cNvPr id="5" name="תמונה 4" descr="תמונה שמכילה מחשב, אלקטרוניקה&#10;&#10;התיאור נוצר באופן אוטומטי">
            <a:extLst>
              <a:ext uri="{FF2B5EF4-FFF2-40B4-BE49-F238E27FC236}">
                <a16:creationId xmlns:a16="http://schemas.microsoft.com/office/drawing/2014/main" id="{0F232060-622B-46A3-B816-B3536573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3" y="1058517"/>
            <a:ext cx="3476625" cy="347662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3702A0A-782C-48D7-825A-054876C6E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115687"/>
            <a:ext cx="5636472" cy="28517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7AB462E-98B7-4EA0-8636-E169024F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95" y="1610737"/>
            <a:ext cx="3801980" cy="3009900"/>
          </a:xfrm>
          <a:prstGeom prst="rect">
            <a:avLst/>
          </a:prstGeom>
        </p:spPr>
      </p:pic>
      <p:pic>
        <p:nvPicPr>
          <p:cNvPr id="11" name="תמונה 10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5EC0127-6D2A-4CCB-AA32-13D41FBA7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47" y="2460588"/>
            <a:ext cx="3948837" cy="34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E0A533-428B-46BC-AFB4-5288B8F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 ראשון- ההשתלה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C476FB-F044-4001-8BC1-8289BDE6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04975"/>
          </a:xfrm>
        </p:spPr>
        <p:txBody>
          <a:bodyPr/>
          <a:lstStyle/>
          <a:p>
            <a:r>
              <a:rPr lang="he-IL" dirty="0"/>
              <a:t>באמצעות </a:t>
            </a:r>
            <a:r>
              <a:rPr lang="en-US" dirty="0"/>
              <a:t>RUBBER</a:t>
            </a:r>
            <a:r>
              <a:rPr lang="he-IL" dirty="0"/>
              <a:t> </a:t>
            </a:r>
            <a:r>
              <a:rPr lang="en-US" dirty="0"/>
              <a:t>DUCKY</a:t>
            </a:r>
            <a:r>
              <a:rPr lang="he-IL" dirty="0"/>
              <a:t>!</a:t>
            </a:r>
          </a:p>
          <a:p>
            <a:r>
              <a:rPr lang="he-IL" dirty="0"/>
              <a:t>השתלה דרך הורדת תוכנה למחשב של המותקף תוך שניות</a:t>
            </a:r>
            <a:endParaRPr lang="en-US" dirty="0"/>
          </a:p>
        </p:txBody>
      </p:sp>
      <p:pic>
        <p:nvPicPr>
          <p:cNvPr id="17" name="תמונה 16" descr="תמונה שמכילה מקורה, אלקטרוניקה&#10;&#10;התיאור נוצר באופן אוטומטי">
            <a:extLst>
              <a:ext uri="{FF2B5EF4-FFF2-40B4-BE49-F238E27FC236}">
                <a16:creationId xmlns:a16="http://schemas.microsoft.com/office/drawing/2014/main" id="{9A6C4DC7-346C-4D3A-AF7B-868CEEF6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97" y="3599837"/>
            <a:ext cx="3920919" cy="24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60E6F0-C8DD-4E20-B7CA-805C79E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השלב השני – ההסנפה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AEC22F-2B4D-4F2A-B6F4-E777918D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מסניף פקטות תפעל ותחכה עד שתזהה שהמשתמש נכנס לאתר</a:t>
            </a:r>
          </a:p>
          <a:p>
            <a:r>
              <a:rPr lang="he-IL" dirty="0"/>
              <a:t>במקרה שלנו זה הוובטופ</a:t>
            </a:r>
            <a:endParaRPr lang="en-US" dirty="0"/>
          </a:p>
        </p:txBody>
      </p:sp>
      <p:pic>
        <p:nvPicPr>
          <p:cNvPr id="5" name="תמונה 4" descr="תמונה שמכילה מבני מתכת&#10;&#10;התיאור נוצר באופן אוטומטי">
            <a:extLst>
              <a:ext uri="{FF2B5EF4-FFF2-40B4-BE49-F238E27FC236}">
                <a16:creationId xmlns:a16="http://schemas.microsoft.com/office/drawing/2014/main" id="{F4B02D54-60DC-40E6-8244-3192AB309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3114262"/>
            <a:ext cx="6897756" cy="34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D2F1C-A016-45FF-B580-66E29CBC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השלב השלישי - המעקב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811FDB-A020-4422-994C-4563044B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המסניף פקטות יקרא ל </a:t>
            </a:r>
            <a:r>
              <a:rPr lang="en-US" dirty="0"/>
              <a:t>keylogger</a:t>
            </a:r>
            <a:endParaRPr lang="he-IL" dirty="0"/>
          </a:p>
          <a:p>
            <a:r>
              <a:rPr lang="he-IL" dirty="0"/>
              <a:t>יעקב לאחר הסיסמא עד שמסניף יפסיק</a:t>
            </a:r>
            <a:endParaRPr lang="en-US" dirty="0"/>
          </a:p>
        </p:txBody>
      </p:sp>
      <p:pic>
        <p:nvPicPr>
          <p:cNvPr id="5" name="תמונה 4" descr="תמונה שמכילה לוח מקשים, אלקטרוניקה, מחשב, מקורה&#10;&#10;התיאור נוצר באופן אוטומטי">
            <a:extLst>
              <a:ext uri="{FF2B5EF4-FFF2-40B4-BE49-F238E27FC236}">
                <a16:creationId xmlns:a16="http://schemas.microsoft.com/office/drawing/2014/main" id="{BA0704A5-11E0-46B3-AC83-5E249E1A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5" y="2822713"/>
            <a:ext cx="5269066" cy="296848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60FD7D3-429F-4B23-A57F-F4AF6AE7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04" y="3644349"/>
            <a:ext cx="3926444" cy="25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CD119-9C81-471B-B87E-FF9B71E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 אחרון -  שליחה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301F64-2E60-4879-9358-1C198E60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עוד לא החלטתי איך בדיוק השליחה תתבצע, חשבתי על כמה דרכים...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82DAEC2-6166-4EDA-8545-67C036B1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80" y="3087739"/>
            <a:ext cx="2038350" cy="2238375"/>
          </a:xfrm>
          <a:prstGeom prst="rect">
            <a:avLst/>
          </a:prstGeom>
        </p:spPr>
      </p:pic>
      <p:pic>
        <p:nvPicPr>
          <p:cNvPr id="11" name="גרפיקה 10">
            <a:extLst>
              <a:ext uri="{FF2B5EF4-FFF2-40B4-BE49-F238E27FC236}">
                <a16:creationId xmlns:a16="http://schemas.microsoft.com/office/drawing/2014/main" id="{20C1059E-BA40-4CAF-9DD6-476EA9B6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2010" y="2848595"/>
            <a:ext cx="2479363" cy="248685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D0784E0-8294-4E7E-AF35-7F2682D21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9" y="2967246"/>
            <a:ext cx="2479363" cy="24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2E99C-81F8-48F0-937A-BC6FCA94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דמו – שלב ראשון</a:t>
            </a:r>
            <a:endParaRPr lang="en-US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0EDA664A-2290-47AC-81FB-E2F694DE7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52" y="2097088"/>
            <a:ext cx="7951380" cy="3975690"/>
          </a:xfrm>
        </p:spPr>
      </p:pic>
    </p:spTree>
    <p:extLst>
      <p:ext uri="{BB962C8B-B14F-4D97-AF65-F5344CB8AC3E}">
        <p14:creationId xmlns:p14="http://schemas.microsoft.com/office/powerpoint/2010/main" val="41792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3054</TotalTime>
  <Words>123</Words>
  <Application>Microsoft Office PowerPoint</Application>
  <PresentationFormat>מסך רחב</PresentationFormat>
  <Paragraphs>23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Tw Cen MT</vt:lpstr>
      <vt:lpstr>מעגל</vt:lpstr>
      <vt:lpstr>FOLLOWDUCKY/ עבודה לשיפור ציון</vt:lpstr>
      <vt:lpstr>אז מה הרעיון? </vt:lpstr>
      <vt:lpstr>איך זה קורה???</vt:lpstr>
      <vt:lpstr>שלב ראשון- ההשתלה</vt:lpstr>
      <vt:lpstr>השלב השני – ההסנפה</vt:lpstr>
      <vt:lpstr>השלב השלישי - המעקב</vt:lpstr>
      <vt:lpstr>שלב אחרון -  שליחה</vt:lpstr>
      <vt:lpstr>דמו – שלב ראשון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FOLLOWDUCKY/ עבודה לשיפור ציון</dc:title>
  <dc:creator>yehonatan lachman</dc:creator>
  <cp:lastModifiedBy>yehonatan lachman</cp:lastModifiedBy>
  <cp:revision>14</cp:revision>
  <dcterms:created xsi:type="dcterms:W3CDTF">2019-12-30T13:43:23Z</dcterms:created>
  <dcterms:modified xsi:type="dcterms:W3CDTF">2020-01-01T16:40:53Z</dcterms:modified>
</cp:coreProperties>
</file>