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58" r:id="rId1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8DBB9-FF4D-4FDA-AD34-27FA86519578}" type="datetime1">
              <a:rPr lang="zh-CN" altLang="en-US" smtClean="0"/>
              <a:t>2020/6/19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1CCE20-FD2F-40C5-ABE3-3369F20AA0E6}" type="datetime1">
              <a:rPr lang="zh-CN" altLang="en-US" smtClean="0"/>
              <a:t>2020/6/19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3234F-2943-4AD6-8E73-34C216403FC9}" type="datetime1">
              <a:rPr lang="zh-CN" altLang="en-US" smtClean="0"/>
              <a:t>2020/6/19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18B044-5115-4C63-8F06-0D627F0729F0}" type="datetime1">
              <a:rPr lang="zh-CN" altLang="en-US" smtClean="0"/>
              <a:t>2020/6/19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476C3-78BD-40CB-9C6F-0D41DD7E1D50}" type="datetime1">
              <a:rPr lang="zh-CN" altLang="en-US" smtClean="0"/>
              <a:t>2020/6/19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4A4C0A-F292-41BE-9CD1-530467B1B9F8}" type="datetime1">
              <a:rPr lang="zh-CN" altLang="en-US" smtClean="0"/>
              <a:t>2020/6/19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1630FC-7090-4D1C-93D5-113C82941F4E}" type="datetime1">
              <a:rPr lang="zh-CN" altLang="en-US" smtClean="0"/>
              <a:t>2020/6/19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DFCFC-F8E9-4049-95DD-C79391CC7BFF}" type="datetime1">
              <a:rPr lang="zh-CN" altLang="en-US" smtClean="0"/>
              <a:t>2020/6/19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BE5E81-E012-42C1-892B-1E2892457684}" type="datetime1">
              <a:rPr lang="zh-CN" altLang="en-US" smtClean="0"/>
              <a:t>2020/6/19</a:t>
            </a:fld>
            <a:endParaRPr lang="en-US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05DBCF-E3D4-4FC7-9203-C0C05B2BAA55}" type="datetime1">
              <a:rPr lang="zh-CN" altLang="en-US" smtClean="0"/>
              <a:t>2020/6/19</a:t>
            </a:fld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10A522-F0F5-43AE-870D-B1652467F5E7}" type="datetime1">
              <a:rPr lang="zh-CN" altLang="en-US" smtClean="0"/>
              <a:t>2020/6/19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571CF06-CFCF-4651-AD58-EA72AF9A9AA5}" type="datetime1">
              <a:rPr lang="zh-CN" altLang="en-US" smtClean="0"/>
              <a:t>2020/6/19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A78803E1-1726-4879-80E3-452B390141DD}" type="datetime1">
              <a:rPr lang="zh-CN" altLang="en-US" smtClean="0"/>
              <a:t>2020/6/19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ECCA8BC-1B61-46E2-9581-00FC2FDA063C}" type="datetime1">
              <a:rPr lang="zh-CN" altLang="en-US" smtClean="0"/>
              <a:t>2020/6/19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新宋体" panose="02010609030101010101" pitchFamily="49" charset="-122"/>
          <a:ea typeface="新宋体" panose="0201060903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长方形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快证件照</a:t>
            </a:r>
            <a:br>
              <a:rPr lang="en-US" altLang="zh-CN" dirty="0"/>
            </a:br>
            <a:r>
              <a:rPr lang="zh-CN" altLang="en-US" dirty="0"/>
              <a:t>简介</a:t>
            </a:r>
            <a:endParaRPr lang="zh-cn" sz="8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叶鸿辉</a:t>
            </a:r>
            <a:endParaRPr 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 descr="一张显示了建筑物、坐姿、长凳和侧边的图片&#10;&#10;说明自动生成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B98F0-DA28-49A7-8CA1-1F946CB12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1724"/>
            <a:ext cx="5375164" cy="59669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界面草图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4D2427-14DC-4053-9434-C5942D97E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7FCF07-67DA-4938-B7EF-FF4D60E5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18B044-5115-4C63-8F06-0D627F0729F0}" type="datetime1">
              <a:rPr kumimoji="0" lang="zh-CN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2020/6/19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853F3A-23A8-4CC1-B585-871A73180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988908"/>
            <a:ext cx="9715892" cy="490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80610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B98F0-DA28-49A7-8CA1-1F946CB12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1724"/>
            <a:ext cx="5375164" cy="59669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界面草图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4D2427-14DC-4053-9434-C5942D97E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7FCF07-67DA-4938-B7EF-FF4D60E5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18B044-5115-4C63-8F06-0D627F0729F0}" type="datetime1">
              <a:rPr kumimoji="0" lang="zh-CN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2020/6/19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442EA6-0C62-4FCE-A7EA-F47BF0E6D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053366"/>
            <a:ext cx="9414552" cy="475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05155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ABDD2-5572-4C32-BCA2-AF703461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   活动图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BDFDFF-AD5B-4C09-B4F5-21D8DAC1E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2374E4-E077-4664-A4DE-E9FD213E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71CF06-CFCF-4651-AD58-EA72AF9A9AA5}" type="datetime1">
              <a:rPr lang="zh-CN" altLang="en-US" smtClean="0"/>
              <a:t>2020/6/19</a:t>
            </a:fld>
            <a:endParaRPr 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7E7C1B7-8529-4512-B672-7D62C045C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761" y="60620"/>
            <a:ext cx="3685030" cy="6798672"/>
          </a:xfrm>
        </p:spPr>
      </p:pic>
    </p:spTree>
    <p:extLst>
      <p:ext uri="{BB962C8B-B14F-4D97-AF65-F5344CB8AC3E}">
        <p14:creationId xmlns:p14="http://schemas.microsoft.com/office/powerpoint/2010/main" val="3343541390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US" altLang="zh-CN" sz="4800" i="1" dirty="0">
                <a:solidFill>
                  <a:srgbClr val="FFFFFF"/>
                </a:solidFill>
              </a:rPr>
              <a:t>THE  END</a:t>
            </a:r>
            <a:endParaRPr lang="zh-cn" sz="4800" i="1" dirty="0">
              <a:solidFill>
                <a:srgbClr val="FFFFFF"/>
              </a:solidFill>
            </a:endParaRPr>
          </a:p>
        </p:txBody>
      </p:sp>
      <p:sp>
        <p:nvSpPr>
          <p:cNvPr id="49" name="长方形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endParaRPr 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2E0EC-DB39-4C7C-849C-49F4CDCDF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使用语言</a:t>
            </a:r>
            <a:br>
              <a:rPr lang="en-US" altLang="zh-CN" dirty="0"/>
            </a:br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0E8A4A-95DD-424B-91A9-1BD2E939C4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22F083-3263-4EB4-9CB3-C450FB5DE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203234F-2943-4AD6-8E73-34C216403FC9}" type="datetime1">
              <a:rPr lang="zh-CN" altLang="en-US" smtClean="0"/>
              <a:t>2020/6/19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93773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B98F0-DA28-49A7-8CA1-1F946CB12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1724"/>
            <a:ext cx="5375164" cy="59669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思维导图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4D2427-14DC-4053-9434-C5942D97E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7FCF07-67DA-4938-B7EF-FF4D60E5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18B044-5115-4C63-8F06-0D627F0729F0}" type="datetime1">
              <a:rPr lang="zh-CN" altLang="en-US" smtClean="0"/>
              <a:t>2020/6/19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0565C3-BAA0-44AA-A44F-A6DA6F56F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848414"/>
            <a:ext cx="9098144" cy="519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348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0E515-CA6B-4CC0-8AC8-B24E3E5F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换底色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36E2C-309A-43B9-9119-1A5B73DF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/>
              <a:t>将头部和背景区分开来，然后使背景可以更换成红、蓝、白三种颜色。</a:t>
            </a:r>
            <a:endParaRPr lang="en-US" altLang="zh-CN" sz="3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FD6019-7F0E-4609-8B1A-FDF82FF0E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2020/6/19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87399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0E515-CA6B-4CC0-8AC8-B24E3E5F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改尺寸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36E2C-309A-43B9-9119-1A5B73DF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/>
              <a:t>通过裁剪与调整比例，将照片的尺寸改为一寸、小一寸、大一寸、二寸、小二寸、大二寸。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FD6019-7F0E-4609-8B1A-FDF82FF0E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4A4C0A-F292-41BE-9CD1-530467B1B9F8}" type="datetime1">
              <a:rPr kumimoji="0" lang="zh-CN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2020/6/19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84133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0E515-CA6B-4CC0-8AC8-B24E3E5F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照片预览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36E2C-309A-43B9-9119-1A5B73DF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/>
              <a:t>预览框显示的是照片会被保存成什么样子。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/>
              <a:t>在修改底色或尺寸时，旁边的预览框会实时更新。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FD6019-7F0E-4609-8B1A-FDF82FF0E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4A4C0A-F292-41BE-9CD1-530467B1B9F8}" type="datetime1">
              <a:rPr kumimoji="0" lang="zh-CN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2020/6/19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636808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0E515-CA6B-4CC0-8AC8-B24E3E5F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照片美化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36E2C-309A-43B9-9119-1A5B73DF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/>
              <a:t>轻度美白</a:t>
            </a:r>
            <a:endParaRPr lang="en-US" altLang="zh-CN" sz="3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FD6019-7F0E-4609-8B1A-FDF82FF0E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4A4C0A-F292-41BE-9CD1-530467B1B9F8}" type="datetime1">
              <a:rPr kumimoji="0" lang="zh-CN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2020/6/19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081000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0E515-CA6B-4CC0-8AC8-B24E3E5F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36E2C-309A-43B9-9119-1A5B73DF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/>
              <a:t>抠图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/>
              <a:t>适应预览框</a:t>
            </a:r>
            <a:endParaRPr lang="en-US" altLang="zh-CN" sz="3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FD6019-7F0E-4609-8B1A-FDF82FF0E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4A4C0A-F292-41BE-9CD1-530467B1B9F8}" type="datetime1">
              <a:rPr kumimoji="0" lang="zh-CN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2020/6/19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601393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0E515-CA6B-4CC0-8AC8-B24E3E5F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批量处理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36E2C-309A-43B9-9119-1A5B73DF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/>
              <a:t>用户可选择按一种格式，同时处理多张图片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/>
              <a:t>预览将不可用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FD6019-7F0E-4609-8B1A-FDF82FF0E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4A4C0A-F292-41BE-9CD1-530467B1B9F8}" type="datetime1">
              <a:rPr kumimoji="0" lang="zh-CN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2020/6/19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995746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0_TF56160789.potx" id="{3F1A5A69-5FBD-4BC0-A5BD-1C78ACF4E2B8}" vid="{F8855046-FD5E-4BF4-A180-69AC9E1877E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{C8BE7D9B-CDE2-4BD1-B56C-9D2D4904DBCB}tf56160789</Template>
  <TotalTime>0</TotalTime>
  <Words>160</Words>
  <Application>Microsoft Office PowerPoint</Application>
  <PresentationFormat>宽屏</PresentationFormat>
  <Paragraphs>34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Microsoft YaHei UI</vt:lpstr>
      <vt:lpstr>新宋体</vt:lpstr>
      <vt:lpstr>Calibri</vt:lpstr>
      <vt:lpstr>Franklin Gothic Book</vt:lpstr>
      <vt:lpstr>Wingdings</vt:lpstr>
      <vt:lpstr>1_RetrospectVTI</vt:lpstr>
      <vt:lpstr>快证件照 简介</vt:lpstr>
      <vt:lpstr>使用语言 Python</vt:lpstr>
      <vt:lpstr>思维导图</vt:lpstr>
      <vt:lpstr>换底色</vt:lpstr>
      <vt:lpstr>改尺寸</vt:lpstr>
      <vt:lpstr>照片预览</vt:lpstr>
      <vt:lpstr>照片美化</vt:lpstr>
      <vt:lpstr>图片预处理</vt:lpstr>
      <vt:lpstr>批量处理</vt:lpstr>
      <vt:lpstr>界面草图</vt:lpstr>
      <vt:lpstr>界面草图</vt:lpstr>
      <vt:lpstr>    活动图  </vt:lpstr>
      <vt:lpstr>THE 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2020-06-05T02:16:14Z</dcterms:created>
  <dcterms:modified xsi:type="dcterms:W3CDTF">2020-06-19T05:25:21Z</dcterms:modified>
</cp:coreProperties>
</file>