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6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4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CDAE-3444-40A7-9F2D-7777C02E3808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39302BCB-FD86-44DC-8E1F-33B2A54D00CB}">
      <dgm:prSet phldrT="[텍스트]"/>
      <dgm:spPr/>
      <dgm:t>
        <a:bodyPr/>
        <a:lstStyle/>
        <a:p>
          <a:pPr latinLnBrk="1"/>
          <a:r>
            <a:rPr lang="en-US"/>
            <a:t>Conception</a:t>
          </a:r>
          <a:endParaRPr lang="ko-KR" altLang="en-US"/>
        </a:p>
      </dgm:t>
    </dgm:pt>
    <dgm:pt modelId="{09C008CF-6058-4C20-8488-3A0445292452}" type="par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407782A2-8D09-40AE-9559-B61D4F0A6E19}" type="sibTrans" cxnId="{D7FC3205-13EA-4036-96D7-E0798378BCCD}">
      <dgm:prSet/>
      <dgm:spPr/>
      <dgm:t>
        <a:bodyPr/>
        <a:lstStyle/>
        <a:p>
          <a:pPr latinLnBrk="1"/>
          <a:endParaRPr lang="ko-KR" altLang="en-US"/>
        </a:p>
      </dgm:t>
    </dgm:pt>
    <dgm:pt modelId="{C4BD9460-7D9F-4509-8A47-B998C56146AA}">
      <dgm:prSet/>
      <dgm:spPr/>
      <dgm:t>
        <a:bodyPr/>
        <a:lstStyle/>
        <a:p>
          <a:pPr latinLnBrk="1"/>
          <a:r>
            <a:rPr lang="en-US"/>
            <a:t>Plan</a:t>
          </a:r>
          <a:endParaRPr lang="en-US" dirty="0"/>
        </a:p>
      </dgm:t>
    </dgm:pt>
    <dgm:pt modelId="{A327DCD1-9902-4458-97E2-09F39469EEA2}" type="par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1DE0DBA6-EAA7-4F29-9E6C-86A6A6FBC3A3}" type="sibTrans" cxnId="{665BB9FF-990C-4E4C-BC4E-D8A1EB0F678B}">
      <dgm:prSet/>
      <dgm:spPr/>
      <dgm:t>
        <a:bodyPr/>
        <a:lstStyle/>
        <a:p>
          <a:pPr latinLnBrk="1"/>
          <a:endParaRPr lang="ko-KR" altLang="en-US"/>
        </a:p>
      </dgm:t>
    </dgm:pt>
    <dgm:pt modelId="{DC0567A4-DC06-4515-98D5-67F0BFBD75DB}">
      <dgm:prSet/>
      <dgm:spPr/>
      <dgm:t>
        <a:bodyPr/>
        <a:lstStyle/>
        <a:p>
          <a:pPr latinLnBrk="1"/>
          <a:r>
            <a:rPr lang="en-US"/>
            <a:t>Design</a:t>
          </a:r>
          <a:endParaRPr lang="en-US" dirty="0"/>
        </a:p>
      </dgm:t>
    </dgm:pt>
    <dgm:pt modelId="{9AC83120-2D9D-432E-8CF4-BBA8446B2ACF}" type="par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579AE6F1-2BB0-4FAD-91DD-F3EF0A0EC7BE}" type="sibTrans" cxnId="{8D39322D-BB12-4CBA-BA93-A2298E973486}">
      <dgm:prSet/>
      <dgm:spPr/>
      <dgm:t>
        <a:bodyPr/>
        <a:lstStyle/>
        <a:p>
          <a:pPr latinLnBrk="1"/>
          <a:endParaRPr lang="ko-KR" altLang="en-US"/>
        </a:p>
      </dgm:t>
    </dgm:pt>
    <dgm:pt modelId="{D6E694CA-92FD-40FE-BD8B-AED251C90D02}">
      <dgm:prSet/>
      <dgm:spPr/>
      <dgm:t>
        <a:bodyPr/>
        <a:lstStyle/>
        <a:p>
          <a:pPr latinLnBrk="1"/>
          <a:r>
            <a:rPr lang="en-US"/>
            <a:t>Develop</a:t>
          </a:r>
          <a:endParaRPr lang="en-US" dirty="0"/>
        </a:p>
      </dgm:t>
    </dgm:pt>
    <dgm:pt modelId="{4A511843-6DE6-4EDE-92C4-CEB395474C9C}" type="par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02BAB0E5-0172-4387-9CC5-DF75CDABFEDC}" type="sibTrans" cxnId="{23EF8E35-E6B8-4637-A3FC-8F2A267D19AE}">
      <dgm:prSet/>
      <dgm:spPr/>
      <dgm:t>
        <a:bodyPr/>
        <a:lstStyle/>
        <a:p>
          <a:pPr latinLnBrk="1"/>
          <a:endParaRPr lang="ko-KR" altLang="en-US"/>
        </a:p>
      </dgm:t>
    </dgm:pt>
    <dgm:pt modelId="{E6C96BB5-9DC7-448B-A476-C309ABACA120}">
      <dgm:prSet/>
      <dgm:spPr/>
      <dgm:t>
        <a:bodyPr/>
        <a:lstStyle/>
        <a:p>
          <a:pPr latinLnBrk="1"/>
          <a:r>
            <a:rPr lang="en-US"/>
            <a:t>Test</a:t>
          </a:r>
          <a:endParaRPr lang="en-US" dirty="0"/>
        </a:p>
      </dgm:t>
    </dgm:pt>
    <dgm:pt modelId="{FE4BC61B-C1DA-47C2-B032-5B2D88E5F760}" type="par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3C79F33E-9B83-4808-9DF7-2BA5D165A79B}" type="sibTrans" cxnId="{BA8842CC-6DF4-4F20-AFD9-B56948BBEA4B}">
      <dgm:prSet/>
      <dgm:spPr/>
      <dgm:t>
        <a:bodyPr/>
        <a:lstStyle/>
        <a:p>
          <a:pPr latinLnBrk="1"/>
          <a:endParaRPr lang="ko-KR" altLang="en-US"/>
        </a:p>
      </dgm:t>
    </dgm:pt>
    <dgm:pt modelId="{A9B19731-BA60-400D-8634-019B5D2D20C3}">
      <dgm:prSet/>
      <dgm:spPr/>
      <dgm:t>
        <a:bodyPr/>
        <a:lstStyle/>
        <a:p>
          <a:pPr latinLnBrk="1"/>
          <a:r>
            <a:rPr lang="en-US"/>
            <a:t>Launch</a:t>
          </a:r>
          <a:endParaRPr lang="en-US" dirty="0"/>
        </a:p>
      </dgm:t>
    </dgm:pt>
    <dgm:pt modelId="{5187E3B2-54F8-49DE-96CE-9639BC484E59}" type="par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E96D915B-4AA3-4242-8555-D45893FD1E7C}" type="sibTrans" cxnId="{ABBC596C-DB0A-4BE9-B21C-E424456D16E3}">
      <dgm:prSet/>
      <dgm:spPr/>
      <dgm:t>
        <a:bodyPr/>
        <a:lstStyle/>
        <a:p>
          <a:pPr latinLnBrk="1"/>
          <a:endParaRPr lang="ko-KR" altLang="en-US"/>
        </a:p>
      </dgm:t>
    </dgm:pt>
    <dgm:pt modelId="{08AB7E02-E7B2-424C-97CE-CE02F8CD27BF}" type="pres">
      <dgm:prSet presAssocID="{4901CDAE-3444-40A7-9F2D-7777C02E3808}" presName="Name0" presStyleCnt="0">
        <dgm:presLayoutVars>
          <dgm:dir/>
          <dgm:resizeHandles val="exact"/>
        </dgm:presLayoutVars>
      </dgm:prSet>
      <dgm:spPr/>
    </dgm:pt>
    <dgm:pt modelId="{54D09681-DAE0-450D-8AE0-D504D97C11B6}" type="pres">
      <dgm:prSet presAssocID="{39302BCB-FD86-44DC-8E1F-33B2A54D00CB}" presName="parTxOnly" presStyleLbl="node1" presStyleIdx="0" presStyleCnt="6">
        <dgm:presLayoutVars>
          <dgm:bulletEnabled val="1"/>
        </dgm:presLayoutVars>
      </dgm:prSet>
      <dgm:spPr/>
    </dgm:pt>
    <dgm:pt modelId="{0DD37493-3A02-4A08-B20B-6E9DE1C700F1}" type="pres">
      <dgm:prSet presAssocID="{407782A2-8D09-40AE-9559-B61D4F0A6E19}" presName="parSpace" presStyleCnt="0"/>
      <dgm:spPr/>
    </dgm:pt>
    <dgm:pt modelId="{62A69654-13CB-4742-BE0E-CC62160EB3C7}" type="pres">
      <dgm:prSet presAssocID="{C4BD9460-7D9F-4509-8A47-B998C56146AA}" presName="parTxOnly" presStyleLbl="node1" presStyleIdx="1" presStyleCnt="6">
        <dgm:presLayoutVars>
          <dgm:bulletEnabled val="1"/>
        </dgm:presLayoutVars>
      </dgm:prSet>
      <dgm:spPr/>
    </dgm:pt>
    <dgm:pt modelId="{9757E962-1727-4A82-A766-9399292A5E77}" type="pres">
      <dgm:prSet presAssocID="{1DE0DBA6-EAA7-4F29-9E6C-86A6A6FBC3A3}" presName="parSpace" presStyleCnt="0"/>
      <dgm:spPr/>
    </dgm:pt>
    <dgm:pt modelId="{C3A14C32-7F6A-4CB9-AE3A-EB0C7744A3D6}" type="pres">
      <dgm:prSet presAssocID="{DC0567A4-DC06-4515-98D5-67F0BFBD75DB}" presName="parTxOnly" presStyleLbl="node1" presStyleIdx="2" presStyleCnt="6">
        <dgm:presLayoutVars>
          <dgm:bulletEnabled val="1"/>
        </dgm:presLayoutVars>
      </dgm:prSet>
      <dgm:spPr/>
    </dgm:pt>
    <dgm:pt modelId="{9708648B-06CE-4FE1-A2A2-2BA6C34374B5}" type="pres">
      <dgm:prSet presAssocID="{579AE6F1-2BB0-4FAD-91DD-F3EF0A0EC7BE}" presName="parSpace" presStyleCnt="0"/>
      <dgm:spPr/>
    </dgm:pt>
    <dgm:pt modelId="{1D06EFE6-DAEB-4CD1-8C54-221F228D7BA6}" type="pres">
      <dgm:prSet presAssocID="{D6E694CA-92FD-40FE-BD8B-AED251C90D02}" presName="parTxOnly" presStyleLbl="node1" presStyleIdx="3" presStyleCnt="6">
        <dgm:presLayoutVars>
          <dgm:bulletEnabled val="1"/>
        </dgm:presLayoutVars>
      </dgm:prSet>
      <dgm:spPr/>
    </dgm:pt>
    <dgm:pt modelId="{E854765F-800C-4FE9-A7C9-493693540B22}" type="pres">
      <dgm:prSet presAssocID="{02BAB0E5-0172-4387-9CC5-DF75CDABFEDC}" presName="parSpace" presStyleCnt="0"/>
      <dgm:spPr/>
    </dgm:pt>
    <dgm:pt modelId="{B97EE7E6-D42E-4956-AB20-30A4F62B60D8}" type="pres">
      <dgm:prSet presAssocID="{E6C96BB5-9DC7-448B-A476-C309ABACA120}" presName="parTxOnly" presStyleLbl="node1" presStyleIdx="4" presStyleCnt="6">
        <dgm:presLayoutVars>
          <dgm:bulletEnabled val="1"/>
        </dgm:presLayoutVars>
      </dgm:prSet>
      <dgm:spPr/>
    </dgm:pt>
    <dgm:pt modelId="{2F154A7D-BB49-4A4F-9291-B93916E5B16C}" type="pres">
      <dgm:prSet presAssocID="{3C79F33E-9B83-4808-9DF7-2BA5D165A79B}" presName="parSpace" presStyleCnt="0"/>
      <dgm:spPr/>
    </dgm:pt>
    <dgm:pt modelId="{4AFC5BB6-3CE6-4E7B-B31C-9AF3CDBE93F7}" type="pres">
      <dgm:prSet presAssocID="{A9B19731-BA60-400D-8634-019B5D2D20C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D7FC3205-13EA-4036-96D7-E0798378BCCD}" srcId="{4901CDAE-3444-40A7-9F2D-7777C02E3808}" destId="{39302BCB-FD86-44DC-8E1F-33B2A54D00CB}" srcOrd="0" destOrd="0" parTransId="{09C008CF-6058-4C20-8488-3A0445292452}" sibTransId="{407782A2-8D09-40AE-9559-B61D4F0A6E19}"/>
    <dgm:cxn modelId="{8D39322D-BB12-4CBA-BA93-A2298E973486}" srcId="{4901CDAE-3444-40A7-9F2D-7777C02E3808}" destId="{DC0567A4-DC06-4515-98D5-67F0BFBD75DB}" srcOrd="2" destOrd="0" parTransId="{9AC83120-2D9D-432E-8CF4-BBA8446B2ACF}" sibTransId="{579AE6F1-2BB0-4FAD-91DD-F3EF0A0EC7BE}"/>
    <dgm:cxn modelId="{23EF8E35-E6B8-4637-A3FC-8F2A267D19AE}" srcId="{4901CDAE-3444-40A7-9F2D-7777C02E3808}" destId="{D6E694CA-92FD-40FE-BD8B-AED251C90D02}" srcOrd="3" destOrd="0" parTransId="{4A511843-6DE6-4EDE-92C4-CEB395474C9C}" sibTransId="{02BAB0E5-0172-4387-9CC5-DF75CDABFEDC}"/>
    <dgm:cxn modelId="{ABBC596C-DB0A-4BE9-B21C-E424456D16E3}" srcId="{4901CDAE-3444-40A7-9F2D-7777C02E3808}" destId="{A9B19731-BA60-400D-8634-019B5D2D20C3}" srcOrd="5" destOrd="0" parTransId="{5187E3B2-54F8-49DE-96CE-9639BC484E59}" sibTransId="{E96D915B-4AA3-4242-8555-D45893FD1E7C}"/>
    <dgm:cxn modelId="{95763754-49B5-4AFB-A501-FAB9C763ECB0}" type="presOf" srcId="{39302BCB-FD86-44DC-8E1F-33B2A54D00CB}" destId="{54D09681-DAE0-450D-8AE0-D504D97C11B6}" srcOrd="0" destOrd="0" presId="urn:microsoft.com/office/officeart/2005/8/layout/hChevron3"/>
    <dgm:cxn modelId="{5F6FE177-BC23-4020-84CA-48224BE6E665}" type="presOf" srcId="{D6E694CA-92FD-40FE-BD8B-AED251C90D02}" destId="{1D06EFE6-DAEB-4CD1-8C54-221F228D7BA6}" srcOrd="0" destOrd="0" presId="urn:microsoft.com/office/officeart/2005/8/layout/hChevron3"/>
    <dgm:cxn modelId="{31D9AF9C-8638-4490-B884-05558C783036}" type="presOf" srcId="{C4BD9460-7D9F-4509-8A47-B998C56146AA}" destId="{62A69654-13CB-4742-BE0E-CC62160EB3C7}" srcOrd="0" destOrd="0" presId="urn:microsoft.com/office/officeart/2005/8/layout/hChevron3"/>
    <dgm:cxn modelId="{19260FA4-230F-4CAD-BD24-DC08FC2721CC}" type="presOf" srcId="{E6C96BB5-9DC7-448B-A476-C309ABACA120}" destId="{B97EE7E6-D42E-4956-AB20-30A4F62B60D8}" srcOrd="0" destOrd="0" presId="urn:microsoft.com/office/officeart/2005/8/layout/hChevron3"/>
    <dgm:cxn modelId="{0D523BA7-4F60-42A9-950B-441DF567D234}" type="presOf" srcId="{DC0567A4-DC06-4515-98D5-67F0BFBD75DB}" destId="{C3A14C32-7F6A-4CB9-AE3A-EB0C7744A3D6}" srcOrd="0" destOrd="0" presId="urn:microsoft.com/office/officeart/2005/8/layout/hChevron3"/>
    <dgm:cxn modelId="{BA8842CC-6DF4-4F20-AFD9-B56948BBEA4B}" srcId="{4901CDAE-3444-40A7-9F2D-7777C02E3808}" destId="{E6C96BB5-9DC7-448B-A476-C309ABACA120}" srcOrd="4" destOrd="0" parTransId="{FE4BC61B-C1DA-47C2-B032-5B2D88E5F760}" sibTransId="{3C79F33E-9B83-4808-9DF7-2BA5D165A79B}"/>
    <dgm:cxn modelId="{3752C9E1-8548-4A97-AC19-2CA5D0969144}" type="presOf" srcId="{A9B19731-BA60-400D-8634-019B5D2D20C3}" destId="{4AFC5BB6-3CE6-4E7B-B31C-9AF3CDBE93F7}" srcOrd="0" destOrd="0" presId="urn:microsoft.com/office/officeart/2005/8/layout/hChevron3"/>
    <dgm:cxn modelId="{430EE3E9-B8F6-4513-B9AC-8E36DAB80A27}" type="presOf" srcId="{4901CDAE-3444-40A7-9F2D-7777C02E3808}" destId="{08AB7E02-E7B2-424C-97CE-CE02F8CD27BF}" srcOrd="0" destOrd="0" presId="urn:microsoft.com/office/officeart/2005/8/layout/hChevron3"/>
    <dgm:cxn modelId="{665BB9FF-990C-4E4C-BC4E-D8A1EB0F678B}" srcId="{4901CDAE-3444-40A7-9F2D-7777C02E3808}" destId="{C4BD9460-7D9F-4509-8A47-B998C56146AA}" srcOrd="1" destOrd="0" parTransId="{A327DCD1-9902-4458-97E2-09F39469EEA2}" sibTransId="{1DE0DBA6-EAA7-4F29-9E6C-86A6A6FBC3A3}"/>
    <dgm:cxn modelId="{D5D9246F-7C32-449D-AC30-B09535BCF20F}" type="presParOf" srcId="{08AB7E02-E7B2-424C-97CE-CE02F8CD27BF}" destId="{54D09681-DAE0-450D-8AE0-D504D97C11B6}" srcOrd="0" destOrd="0" presId="urn:microsoft.com/office/officeart/2005/8/layout/hChevron3"/>
    <dgm:cxn modelId="{DE5F96C9-3386-4FBD-94A0-F5B1D1C2C72D}" type="presParOf" srcId="{08AB7E02-E7B2-424C-97CE-CE02F8CD27BF}" destId="{0DD37493-3A02-4A08-B20B-6E9DE1C700F1}" srcOrd="1" destOrd="0" presId="urn:microsoft.com/office/officeart/2005/8/layout/hChevron3"/>
    <dgm:cxn modelId="{D519E5AA-7090-4B3D-8458-58889494F415}" type="presParOf" srcId="{08AB7E02-E7B2-424C-97CE-CE02F8CD27BF}" destId="{62A69654-13CB-4742-BE0E-CC62160EB3C7}" srcOrd="2" destOrd="0" presId="urn:microsoft.com/office/officeart/2005/8/layout/hChevron3"/>
    <dgm:cxn modelId="{773281C0-56B3-41DE-A10C-3BAE1FC92543}" type="presParOf" srcId="{08AB7E02-E7B2-424C-97CE-CE02F8CD27BF}" destId="{9757E962-1727-4A82-A766-9399292A5E77}" srcOrd="3" destOrd="0" presId="urn:microsoft.com/office/officeart/2005/8/layout/hChevron3"/>
    <dgm:cxn modelId="{2A4D1C78-4058-4006-A43F-57D0776C5E25}" type="presParOf" srcId="{08AB7E02-E7B2-424C-97CE-CE02F8CD27BF}" destId="{C3A14C32-7F6A-4CB9-AE3A-EB0C7744A3D6}" srcOrd="4" destOrd="0" presId="urn:microsoft.com/office/officeart/2005/8/layout/hChevron3"/>
    <dgm:cxn modelId="{6D588E66-7CDC-4463-AC51-ABC7D9F7AC5D}" type="presParOf" srcId="{08AB7E02-E7B2-424C-97CE-CE02F8CD27BF}" destId="{9708648B-06CE-4FE1-A2A2-2BA6C34374B5}" srcOrd="5" destOrd="0" presId="urn:microsoft.com/office/officeart/2005/8/layout/hChevron3"/>
    <dgm:cxn modelId="{26AFD157-76DA-4466-A7FD-5524BD7F4814}" type="presParOf" srcId="{08AB7E02-E7B2-424C-97CE-CE02F8CD27BF}" destId="{1D06EFE6-DAEB-4CD1-8C54-221F228D7BA6}" srcOrd="6" destOrd="0" presId="urn:microsoft.com/office/officeart/2005/8/layout/hChevron3"/>
    <dgm:cxn modelId="{94A8B1D3-6DA5-4128-A433-68FDD701D77A}" type="presParOf" srcId="{08AB7E02-E7B2-424C-97CE-CE02F8CD27BF}" destId="{E854765F-800C-4FE9-A7C9-493693540B22}" srcOrd="7" destOrd="0" presId="urn:microsoft.com/office/officeart/2005/8/layout/hChevron3"/>
    <dgm:cxn modelId="{B6669D23-BC06-4B09-B4F2-80666B31B708}" type="presParOf" srcId="{08AB7E02-E7B2-424C-97CE-CE02F8CD27BF}" destId="{B97EE7E6-D42E-4956-AB20-30A4F62B60D8}" srcOrd="8" destOrd="0" presId="urn:microsoft.com/office/officeart/2005/8/layout/hChevron3"/>
    <dgm:cxn modelId="{40FCDCCD-FD60-4F10-8BB8-6C681EAC4AE3}" type="presParOf" srcId="{08AB7E02-E7B2-424C-97CE-CE02F8CD27BF}" destId="{2F154A7D-BB49-4A4F-9291-B93916E5B16C}" srcOrd="9" destOrd="0" presId="urn:microsoft.com/office/officeart/2005/8/layout/hChevron3"/>
    <dgm:cxn modelId="{DF38CA3B-F843-4608-8343-49512C141B34}" type="presParOf" srcId="{08AB7E02-E7B2-424C-97CE-CE02F8CD27BF}" destId="{4AFC5BB6-3CE6-4E7B-B31C-9AF3CDBE93F7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0044-3BB8-455D-B632-2A211E1C48B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A284415-814F-4BEF-AC8D-C5631E62B063}">
      <dgm:prSet custT="1"/>
      <dgm:spPr/>
      <dgm:t>
        <a:bodyPr lIns="228600" rIns="228600"/>
        <a:lstStyle/>
        <a:p>
          <a:r>
            <a:rPr lang="en-US" sz="2000" dirty="0"/>
            <a:t>Group into 2~3 people</a:t>
          </a:r>
        </a:p>
      </dgm:t>
    </dgm:pt>
    <dgm:pt modelId="{9F5E2312-2CB5-475E-91BB-D208E5910871}" type="parTrans" cxnId="{35AABB54-7C39-4FAD-BFA6-EEC6941FD8A0}">
      <dgm:prSet/>
      <dgm:spPr/>
      <dgm:t>
        <a:bodyPr/>
        <a:lstStyle/>
        <a:p>
          <a:endParaRPr lang="en-US"/>
        </a:p>
      </dgm:t>
    </dgm:pt>
    <dgm:pt modelId="{645E7018-B739-4AE6-8788-B1FD5A915518}" type="sibTrans" cxnId="{35AABB54-7C39-4FAD-BFA6-EEC6941FD8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6BC2DE2-0F41-4C26-9611-9793F0AC59B6}">
      <dgm:prSet custT="1"/>
      <dgm:spPr/>
      <dgm:t>
        <a:bodyPr lIns="228600" rIns="228600"/>
        <a:lstStyle/>
        <a:p>
          <a:r>
            <a:rPr lang="en-US" sz="2000" dirty="0"/>
            <a:t>Brainstorm designs</a:t>
          </a:r>
        </a:p>
      </dgm:t>
    </dgm:pt>
    <dgm:pt modelId="{0EF24E94-BECC-4102-8328-E91894F68C35}" type="parTrans" cxnId="{6A23B031-914E-4188-B6FD-3A7433CEDB0B}">
      <dgm:prSet/>
      <dgm:spPr/>
      <dgm:t>
        <a:bodyPr/>
        <a:lstStyle/>
        <a:p>
          <a:endParaRPr lang="en-US"/>
        </a:p>
      </dgm:t>
    </dgm:pt>
    <dgm:pt modelId="{032DD855-0432-4C94-A975-04F9DBA10919}" type="sibTrans" cxnId="{6A23B031-914E-4188-B6FD-3A7433CEDB0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87FA3D8-E9F3-4D92-A763-91DB040EFECA}">
      <dgm:prSet custT="1"/>
      <dgm:spPr/>
      <dgm:t>
        <a:bodyPr lIns="228600" rIns="228600"/>
        <a:lstStyle/>
        <a:p>
          <a:r>
            <a:rPr lang="en-US" sz="2000" dirty="0"/>
            <a:t>Evaluate feasible or not</a:t>
          </a:r>
        </a:p>
      </dgm:t>
    </dgm:pt>
    <dgm:pt modelId="{CC697B97-854A-47AB-9A93-0EA5D988B98A}" type="parTrans" cxnId="{9EBD3A24-3C4F-4EF4-9FA8-F25AA55AB9D1}">
      <dgm:prSet/>
      <dgm:spPr/>
      <dgm:t>
        <a:bodyPr/>
        <a:lstStyle/>
        <a:p>
          <a:endParaRPr lang="en-US"/>
        </a:p>
      </dgm:t>
    </dgm:pt>
    <dgm:pt modelId="{84179B8E-84A0-4E33-AA82-5D498C874B2D}" type="sibTrans" cxnId="{9EBD3A24-3C4F-4EF4-9FA8-F25AA55AB9D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BD04A26-62B8-44DD-9C92-C905947F465E}">
      <dgm:prSet custT="1"/>
      <dgm:spPr/>
      <dgm:t>
        <a:bodyPr lIns="228600" rIns="228600"/>
        <a:lstStyle/>
        <a:p>
          <a:r>
            <a:rPr lang="en-GB" sz="2000" dirty="0"/>
            <a:t>list functions</a:t>
          </a:r>
          <a:endParaRPr lang="en-US" sz="2000" dirty="0"/>
        </a:p>
      </dgm:t>
    </dgm:pt>
    <dgm:pt modelId="{CDF9F1AB-D94C-4269-BB02-D34CF6244BA4}" type="parTrans" cxnId="{C9E05477-012B-420C-BB0E-0025186FC0C7}">
      <dgm:prSet/>
      <dgm:spPr/>
    </dgm:pt>
    <dgm:pt modelId="{60C6E22C-1AD0-4DF3-A32B-21DCA06AE9C1}" type="sibTrans" cxnId="{C9E05477-012B-420C-BB0E-0025186FC0C7}">
      <dgm:prSet phldrT="3" phldr="0"/>
      <dgm:spPr/>
      <dgm:t>
        <a:bodyPr/>
        <a:lstStyle/>
        <a:p>
          <a:pPr latinLnBrk="1"/>
          <a:r>
            <a:rPr lang="ko-KR" altLang="en-US"/>
            <a:t>3</a:t>
          </a:r>
        </a:p>
      </dgm:t>
    </dgm:pt>
    <dgm:pt modelId="{88B3E3AD-C531-4531-A748-C1D7B926B86D}" type="pres">
      <dgm:prSet presAssocID="{89F10044-3BB8-455D-B632-2A211E1C48B6}" presName="linearFlow" presStyleCnt="0">
        <dgm:presLayoutVars>
          <dgm:dir/>
          <dgm:animLvl val="lvl"/>
          <dgm:resizeHandles val="exact"/>
        </dgm:presLayoutVars>
      </dgm:prSet>
      <dgm:spPr/>
    </dgm:pt>
    <dgm:pt modelId="{E3A98A82-0091-49C7-BA02-2BB5BDCCA0FA}" type="pres">
      <dgm:prSet presAssocID="{6A284415-814F-4BEF-AC8D-C5631E62B063}" presName="compositeNode" presStyleCnt="0"/>
      <dgm:spPr/>
    </dgm:pt>
    <dgm:pt modelId="{3F0FCAA9-354D-460F-992C-5567C9018750}" type="pres">
      <dgm:prSet presAssocID="{6A284415-814F-4BEF-AC8D-C5631E62B0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AA51C1-A62E-4D4D-B1CB-6E7BECD76404}" type="pres">
      <dgm:prSet presAssocID="{6A284415-814F-4BEF-AC8D-C5631E62B063}" presName="parSh" presStyleCnt="0"/>
      <dgm:spPr/>
    </dgm:pt>
    <dgm:pt modelId="{336EFDE4-1FDE-472D-B71F-001B5D2357E7}" type="pres">
      <dgm:prSet presAssocID="{6A284415-814F-4BEF-AC8D-C5631E62B063}" presName="lineNode" presStyleLbl="alignAccFollowNode1" presStyleIdx="0" presStyleCnt="12"/>
      <dgm:spPr/>
    </dgm:pt>
    <dgm:pt modelId="{87419A2D-5B1A-4036-A366-A87DB80145A5}" type="pres">
      <dgm:prSet presAssocID="{6A284415-814F-4BEF-AC8D-C5631E62B063}" presName="lineArrowNode" presStyleLbl="alignAccFollowNode1" presStyleIdx="1" presStyleCnt="12"/>
      <dgm:spPr/>
    </dgm:pt>
    <dgm:pt modelId="{98346D83-95DE-4428-853E-B331C5C42E66}" type="pres">
      <dgm:prSet presAssocID="{645E7018-B739-4AE6-8788-B1FD5A91551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3E05F34-DE52-4B5C-9A7C-505FAFD1F179}" type="pres">
      <dgm:prSet presAssocID="{645E7018-B739-4AE6-8788-B1FD5A915518}" presName="spacerBetweenCircleAndCallout" presStyleCnt="0">
        <dgm:presLayoutVars/>
      </dgm:prSet>
      <dgm:spPr/>
    </dgm:pt>
    <dgm:pt modelId="{B239A430-E804-4F80-B093-ACB09B9DE51B}" type="pres">
      <dgm:prSet presAssocID="{6A284415-814F-4BEF-AC8D-C5631E62B063}" presName="nodeText" presStyleLbl="alignAccFollowNode1" presStyleIdx="2" presStyleCnt="12">
        <dgm:presLayoutVars>
          <dgm:bulletEnabled val="1"/>
        </dgm:presLayoutVars>
      </dgm:prSet>
      <dgm:spPr/>
    </dgm:pt>
    <dgm:pt modelId="{71C5D91F-B8D5-4001-ABB8-9FC9525D0A4D}" type="pres">
      <dgm:prSet presAssocID="{645E7018-B739-4AE6-8788-B1FD5A915518}" presName="sibTransComposite" presStyleCnt="0"/>
      <dgm:spPr/>
    </dgm:pt>
    <dgm:pt modelId="{230F57DA-0EE0-4E38-BF3A-9DAE1791DBE5}" type="pres">
      <dgm:prSet presAssocID="{66BC2DE2-0F41-4C26-9611-9793F0AC59B6}" presName="compositeNode" presStyleCnt="0"/>
      <dgm:spPr/>
    </dgm:pt>
    <dgm:pt modelId="{F1217EEF-B817-4E84-B124-C7186BCDBF64}" type="pres">
      <dgm:prSet presAssocID="{66BC2DE2-0F41-4C26-9611-9793F0AC59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35BF76-2FB8-4A26-BB8B-633F04AC4F69}" type="pres">
      <dgm:prSet presAssocID="{66BC2DE2-0F41-4C26-9611-9793F0AC59B6}" presName="parSh" presStyleCnt="0"/>
      <dgm:spPr/>
    </dgm:pt>
    <dgm:pt modelId="{38193176-F18A-435C-87C3-650F214C927A}" type="pres">
      <dgm:prSet presAssocID="{66BC2DE2-0F41-4C26-9611-9793F0AC59B6}" presName="lineNode" presStyleLbl="alignAccFollowNode1" presStyleIdx="3" presStyleCnt="12"/>
      <dgm:spPr/>
    </dgm:pt>
    <dgm:pt modelId="{8861F60A-B427-4AAB-8BEA-AE188BAE02B4}" type="pres">
      <dgm:prSet presAssocID="{66BC2DE2-0F41-4C26-9611-9793F0AC59B6}" presName="lineArrowNode" presStyleLbl="alignAccFollowNode1" presStyleIdx="4" presStyleCnt="12"/>
      <dgm:spPr/>
    </dgm:pt>
    <dgm:pt modelId="{E4678FD4-D765-44BF-B8BC-F2A5FFFDB7F5}" type="pres">
      <dgm:prSet presAssocID="{032DD855-0432-4C94-A975-04F9DBA10919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02DA326-448D-4208-BCCC-E93227E7CB53}" type="pres">
      <dgm:prSet presAssocID="{032DD855-0432-4C94-A975-04F9DBA10919}" presName="spacerBetweenCircleAndCallout" presStyleCnt="0">
        <dgm:presLayoutVars/>
      </dgm:prSet>
      <dgm:spPr/>
    </dgm:pt>
    <dgm:pt modelId="{7151AB60-7D79-478C-BC77-4D84A1E2707E}" type="pres">
      <dgm:prSet presAssocID="{66BC2DE2-0F41-4C26-9611-9793F0AC59B6}" presName="nodeText" presStyleLbl="alignAccFollowNode1" presStyleIdx="5" presStyleCnt="12">
        <dgm:presLayoutVars>
          <dgm:bulletEnabled val="1"/>
        </dgm:presLayoutVars>
      </dgm:prSet>
      <dgm:spPr/>
    </dgm:pt>
    <dgm:pt modelId="{D856C688-B429-4522-ADC6-D131D424F1B5}" type="pres">
      <dgm:prSet presAssocID="{032DD855-0432-4C94-A975-04F9DBA10919}" presName="sibTransComposite" presStyleCnt="0"/>
      <dgm:spPr/>
    </dgm:pt>
    <dgm:pt modelId="{71E0D7EC-26CC-4E28-B482-8B458CDDFDCF}" type="pres">
      <dgm:prSet presAssocID="{1BD04A26-62B8-44DD-9C92-C905947F465E}" presName="compositeNode" presStyleCnt="0"/>
      <dgm:spPr/>
    </dgm:pt>
    <dgm:pt modelId="{BE0B9B8B-B420-4ECC-97B3-4FEC4580791D}" type="pres">
      <dgm:prSet presAssocID="{1BD04A26-62B8-44DD-9C92-C905947F46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3612D3D-63DF-45F9-9DAF-64C5C213E20D}" type="pres">
      <dgm:prSet presAssocID="{1BD04A26-62B8-44DD-9C92-C905947F465E}" presName="parSh" presStyleCnt="0"/>
      <dgm:spPr/>
    </dgm:pt>
    <dgm:pt modelId="{C1384CE1-4BC6-4C38-A1D5-7355662FBE89}" type="pres">
      <dgm:prSet presAssocID="{1BD04A26-62B8-44DD-9C92-C905947F465E}" presName="lineNode" presStyleLbl="alignAccFollowNode1" presStyleIdx="6" presStyleCnt="12"/>
      <dgm:spPr/>
    </dgm:pt>
    <dgm:pt modelId="{F189CFB5-2434-434C-901B-71C22FFA4AA8}" type="pres">
      <dgm:prSet presAssocID="{1BD04A26-62B8-44DD-9C92-C905947F465E}" presName="lineArrowNode" presStyleLbl="alignAccFollowNode1" presStyleIdx="7" presStyleCnt="12"/>
      <dgm:spPr/>
    </dgm:pt>
    <dgm:pt modelId="{71029E25-ECA3-4B9E-A92A-F62FF325D81B}" type="pres">
      <dgm:prSet presAssocID="{60C6E22C-1AD0-4DF3-A32B-21DCA06AE9C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C939100-3606-4B58-9F36-8A4711A03D5D}" type="pres">
      <dgm:prSet presAssocID="{60C6E22C-1AD0-4DF3-A32B-21DCA06AE9C1}" presName="spacerBetweenCircleAndCallout" presStyleCnt="0">
        <dgm:presLayoutVars/>
      </dgm:prSet>
      <dgm:spPr/>
    </dgm:pt>
    <dgm:pt modelId="{83671B20-2DD3-4683-9083-C1AC43CC1A7C}" type="pres">
      <dgm:prSet presAssocID="{1BD04A26-62B8-44DD-9C92-C905947F465E}" presName="nodeText" presStyleLbl="alignAccFollowNode1" presStyleIdx="8" presStyleCnt="12">
        <dgm:presLayoutVars>
          <dgm:bulletEnabled val="1"/>
        </dgm:presLayoutVars>
      </dgm:prSet>
      <dgm:spPr/>
    </dgm:pt>
    <dgm:pt modelId="{DC094415-F7A7-405C-B5B1-9859AF65831A}" type="pres">
      <dgm:prSet presAssocID="{60C6E22C-1AD0-4DF3-A32B-21DCA06AE9C1}" presName="sibTransComposite" presStyleCnt="0"/>
      <dgm:spPr/>
    </dgm:pt>
    <dgm:pt modelId="{B82F4E47-44A4-4429-9075-4EBCA803F7F3}" type="pres">
      <dgm:prSet presAssocID="{A87FA3D8-E9F3-4D92-A763-91DB040EFECA}" presName="compositeNode" presStyleCnt="0"/>
      <dgm:spPr/>
    </dgm:pt>
    <dgm:pt modelId="{EA674F57-BB8A-4086-B2C6-359FBE621828}" type="pres">
      <dgm:prSet presAssocID="{A87FA3D8-E9F3-4D92-A763-91DB040EFEC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7CE623-2DAB-40C5-A51B-BF4B345046B9}" type="pres">
      <dgm:prSet presAssocID="{A87FA3D8-E9F3-4D92-A763-91DB040EFECA}" presName="parSh" presStyleCnt="0"/>
      <dgm:spPr/>
    </dgm:pt>
    <dgm:pt modelId="{ED76D99B-89B0-4D78-B55D-DB4CDC452A5F}" type="pres">
      <dgm:prSet presAssocID="{A87FA3D8-E9F3-4D92-A763-91DB040EFECA}" presName="lineNode" presStyleLbl="alignAccFollowNode1" presStyleIdx="9" presStyleCnt="12"/>
      <dgm:spPr/>
    </dgm:pt>
    <dgm:pt modelId="{2AC8BC44-A2A6-4328-BA44-FAACBCB13958}" type="pres">
      <dgm:prSet presAssocID="{A87FA3D8-E9F3-4D92-A763-91DB040EFECA}" presName="lineArrowNode" presStyleLbl="alignAccFollowNode1" presStyleIdx="10" presStyleCnt="12"/>
      <dgm:spPr/>
    </dgm:pt>
    <dgm:pt modelId="{4E7F97DA-6147-4C8E-B597-CD15E927391D}" type="pres">
      <dgm:prSet presAssocID="{84179B8E-84A0-4E33-AA82-5D498C874B2D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EFD35D6-CAAE-449E-A4D5-2D54FB442EBF}" type="pres">
      <dgm:prSet presAssocID="{84179B8E-84A0-4E33-AA82-5D498C874B2D}" presName="spacerBetweenCircleAndCallout" presStyleCnt="0">
        <dgm:presLayoutVars/>
      </dgm:prSet>
      <dgm:spPr/>
    </dgm:pt>
    <dgm:pt modelId="{6202507F-0ABB-4214-A7D8-AC97F6540AFD}" type="pres">
      <dgm:prSet presAssocID="{A87FA3D8-E9F3-4D92-A763-91DB040EFECA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9EBD3A24-3C4F-4EF4-9FA8-F25AA55AB9D1}" srcId="{89F10044-3BB8-455D-B632-2A211E1C48B6}" destId="{A87FA3D8-E9F3-4D92-A763-91DB040EFECA}" srcOrd="3" destOrd="0" parTransId="{CC697B97-854A-47AB-9A93-0EA5D988B98A}" sibTransId="{84179B8E-84A0-4E33-AA82-5D498C874B2D}"/>
    <dgm:cxn modelId="{A000452D-00A9-4FC2-A539-768EAE844980}" type="presOf" srcId="{84179B8E-84A0-4E33-AA82-5D498C874B2D}" destId="{4E7F97DA-6147-4C8E-B597-CD15E927391D}" srcOrd="0" destOrd="0" presId="urn:microsoft.com/office/officeart/2016/7/layout/LinearArrowProcessNumbered"/>
    <dgm:cxn modelId="{6A23B031-914E-4188-B6FD-3A7433CEDB0B}" srcId="{89F10044-3BB8-455D-B632-2A211E1C48B6}" destId="{66BC2DE2-0F41-4C26-9611-9793F0AC59B6}" srcOrd="1" destOrd="0" parTransId="{0EF24E94-BECC-4102-8328-E91894F68C35}" sibTransId="{032DD855-0432-4C94-A975-04F9DBA10919}"/>
    <dgm:cxn modelId="{2F058434-D3A5-446D-927E-555555533294}" type="presOf" srcId="{645E7018-B739-4AE6-8788-B1FD5A915518}" destId="{98346D83-95DE-4428-853E-B331C5C42E66}" srcOrd="0" destOrd="0" presId="urn:microsoft.com/office/officeart/2016/7/layout/LinearArrowProcessNumbered"/>
    <dgm:cxn modelId="{35AABB54-7C39-4FAD-BFA6-EEC6941FD8A0}" srcId="{89F10044-3BB8-455D-B632-2A211E1C48B6}" destId="{6A284415-814F-4BEF-AC8D-C5631E62B063}" srcOrd="0" destOrd="0" parTransId="{9F5E2312-2CB5-475E-91BB-D208E5910871}" sibTransId="{645E7018-B739-4AE6-8788-B1FD5A915518}"/>
    <dgm:cxn modelId="{C9E05477-012B-420C-BB0E-0025186FC0C7}" srcId="{89F10044-3BB8-455D-B632-2A211E1C48B6}" destId="{1BD04A26-62B8-44DD-9C92-C905947F465E}" srcOrd="2" destOrd="0" parTransId="{CDF9F1AB-D94C-4269-BB02-D34CF6244BA4}" sibTransId="{60C6E22C-1AD0-4DF3-A32B-21DCA06AE9C1}"/>
    <dgm:cxn modelId="{C570187C-248B-47F2-9550-317D5207C9C0}" type="presOf" srcId="{60C6E22C-1AD0-4DF3-A32B-21DCA06AE9C1}" destId="{71029E25-ECA3-4B9E-A92A-F62FF325D81B}" srcOrd="0" destOrd="0" presId="urn:microsoft.com/office/officeart/2016/7/layout/LinearArrowProcessNumbered"/>
    <dgm:cxn modelId="{6E123B9C-40CA-4D38-B4A3-370EEA9C33AC}" type="presOf" srcId="{032DD855-0432-4C94-A975-04F9DBA10919}" destId="{E4678FD4-D765-44BF-B8BC-F2A5FFFDB7F5}" srcOrd="0" destOrd="0" presId="urn:microsoft.com/office/officeart/2016/7/layout/LinearArrowProcessNumbered"/>
    <dgm:cxn modelId="{5FD590A9-F3C5-4C8D-8517-819FA56D9164}" type="presOf" srcId="{89F10044-3BB8-455D-B632-2A211E1C48B6}" destId="{88B3E3AD-C531-4531-A748-C1D7B926B86D}" srcOrd="0" destOrd="0" presId="urn:microsoft.com/office/officeart/2016/7/layout/LinearArrowProcessNumbered"/>
    <dgm:cxn modelId="{EF24D4B0-C5C4-449C-9539-441D77DBEF0C}" type="presOf" srcId="{1BD04A26-62B8-44DD-9C92-C905947F465E}" destId="{83671B20-2DD3-4683-9083-C1AC43CC1A7C}" srcOrd="0" destOrd="0" presId="urn:microsoft.com/office/officeart/2016/7/layout/LinearArrowProcessNumbered"/>
    <dgm:cxn modelId="{41BF4FBA-740F-44CA-8C99-3E0DC9EFAE03}" type="presOf" srcId="{6A284415-814F-4BEF-AC8D-C5631E62B063}" destId="{B239A430-E804-4F80-B093-ACB09B9DE51B}" srcOrd="0" destOrd="0" presId="urn:microsoft.com/office/officeart/2016/7/layout/LinearArrowProcessNumbered"/>
    <dgm:cxn modelId="{430C6FE1-96FD-4739-8F34-98030A865D2A}" type="presOf" srcId="{66BC2DE2-0F41-4C26-9611-9793F0AC59B6}" destId="{7151AB60-7D79-478C-BC77-4D84A1E2707E}" srcOrd="0" destOrd="0" presId="urn:microsoft.com/office/officeart/2016/7/layout/LinearArrowProcessNumbered"/>
    <dgm:cxn modelId="{769C35E5-87A9-45BC-B6C3-F9167527C386}" type="presOf" srcId="{A87FA3D8-E9F3-4D92-A763-91DB040EFECA}" destId="{6202507F-0ABB-4214-A7D8-AC97F6540AFD}" srcOrd="0" destOrd="0" presId="urn:microsoft.com/office/officeart/2016/7/layout/LinearArrowProcessNumbered"/>
    <dgm:cxn modelId="{E724D212-AE4C-4078-B82D-0DA3ECE60DD2}" type="presParOf" srcId="{88B3E3AD-C531-4531-A748-C1D7B926B86D}" destId="{E3A98A82-0091-49C7-BA02-2BB5BDCCA0FA}" srcOrd="0" destOrd="0" presId="urn:microsoft.com/office/officeart/2016/7/layout/LinearArrowProcessNumbered"/>
    <dgm:cxn modelId="{470C8E27-0A32-4B09-99E3-9082377AF7AB}" type="presParOf" srcId="{E3A98A82-0091-49C7-BA02-2BB5BDCCA0FA}" destId="{3F0FCAA9-354D-460F-992C-5567C9018750}" srcOrd="0" destOrd="0" presId="urn:microsoft.com/office/officeart/2016/7/layout/LinearArrowProcessNumbered"/>
    <dgm:cxn modelId="{0B0173A3-B8CC-462F-9D93-72EFFDD39FCC}" type="presParOf" srcId="{E3A98A82-0091-49C7-BA02-2BB5BDCCA0FA}" destId="{02AA51C1-A62E-4D4D-B1CB-6E7BECD76404}" srcOrd="1" destOrd="0" presId="urn:microsoft.com/office/officeart/2016/7/layout/LinearArrowProcessNumbered"/>
    <dgm:cxn modelId="{E0CEA071-4981-40CF-A8F1-2267B5B4FA69}" type="presParOf" srcId="{02AA51C1-A62E-4D4D-B1CB-6E7BECD76404}" destId="{336EFDE4-1FDE-472D-B71F-001B5D2357E7}" srcOrd="0" destOrd="0" presId="urn:microsoft.com/office/officeart/2016/7/layout/LinearArrowProcessNumbered"/>
    <dgm:cxn modelId="{29582DFF-DECD-4B10-89FA-D29692C0F5BE}" type="presParOf" srcId="{02AA51C1-A62E-4D4D-B1CB-6E7BECD76404}" destId="{87419A2D-5B1A-4036-A366-A87DB80145A5}" srcOrd="1" destOrd="0" presId="urn:microsoft.com/office/officeart/2016/7/layout/LinearArrowProcessNumbered"/>
    <dgm:cxn modelId="{94110291-A1FB-47E5-B5AE-809C44352C2D}" type="presParOf" srcId="{02AA51C1-A62E-4D4D-B1CB-6E7BECD76404}" destId="{98346D83-95DE-4428-853E-B331C5C42E66}" srcOrd="2" destOrd="0" presId="urn:microsoft.com/office/officeart/2016/7/layout/LinearArrowProcessNumbered"/>
    <dgm:cxn modelId="{0648C30E-4E9A-4D33-BA8F-EABA2FEF681B}" type="presParOf" srcId="{02AA51C1-A62E-4D4D-B1CB-6E7BECD76404}" destId="{43E05F34-DE52-4B5C-9A7C-505FAFD1F179}" srcOrd="3" destOrd="0" presId="urn:microsoft.com/office/officeart/2016/7/layout/LinearArrowProcessNumbered"/>
    <dgm:cxn modelId="{D026882E-2A09-4798-86E2-AA2739F746A8}" type="presParOf" srcId="{E3A98A82-0091-49C7-BA02-2BB5BDCCA0FA}" destId="{B239A430-E804-4F80-B093-ACB09B9DE51B}" srcOrd="2" destOrd="0" presId="urn:microsoft.com/office/officeart/2016/7/layout/LinearArrowProcessNumbered"/>
    <dgm:cxn modelId="{67015A11-2131-4E22-B48F-0CFFD0436EE5}" type="presParOf" srcId="{88B3E3AD-C531-4531-A748-C1D7B926B86D}" destId="{71C5D91F-B8D5-4001-ABB8-9FC9525D0A4D}" srcOrd="1" destOrd="0" presId="urn:microsoft.com/office/officeart/2016/7/layout/LinearArrowProcessNumbered"/>
    <dgm:cxn modelId="{63A88E41-5AFB-4FCE-9341-2403E1E298AA}" type="presParOf" srcId="{88B3E3AD-C531-4531-A748-C1D7B926B86D}" destId="{230F57DA-0EE0-4E38-BF3A-9DAE1791DBE5}" srcOrd="2" destOrd="0" presId="urn:microsoft.com/office/officeart/2016/7/layout/LinearArrowProcessNumbered"/>
    <dgm:cxn modelId="{81E2CDF7-A6D8-478C-A2AC-16D4ACC48E1D}" type="presParOf" srcId="{230F57DA-0EE0-4E38-BF3A-9DAE1791DBE5}" destId="{F1217EEF-B817-4E84-B124-C7186BCDBF64}" srcOrd="0" destOrd="0" presId="urn:microsoft.com/office/officeart/2016/7/layout/LinearArrowProcessNumbered"/>
    <dgm:cxn modelId="{21637C51-8868-4ED6-933B-C144D914CD2D}" type="presParOf" srcId="{230F57DA-0EE0-4E38-BF3A-9DAE1791DBE5}" destId="{F735BF76-2FB8-4A26-BB8B-633F04AC4F69}" srcOrd="1" destOrd="0" presId="urn:microsoft.com/office/officeart/2016/7/layout/LinearArrowProcessNumbered"/>
    <dgm:cxn modelId="{8D90A2B1-25D0-449D-B037-3B09C31147EB}" type="presParOf" srcId="{F735BF76-2FB8-4A26-BB8B-633F04AC4F69}" destId="{38193176-F18A-435C-87C3-650F214C927A}" srcOrd="0" destOrd="0" presId="urn:microsoft.com/office/officeart/2016/7/layout/LinearArrowProcessNumbered"/>
    <dgm:cxn modelId="{3DB69596-5C32-4305-B065-749D47FCD801}" type="presParOf" srcId="{F735BF76-2FB8-4A26-BB8B-633F04AC4F69}" destId="{8861F60A-B427-4AAB-8BEA-AE188BAE02B4}" srcOrd="1" destOrd="0" presId="urn:microsoft.com/office/officeart/2016/7/layout/LinearArrowProcessNumbered"/>
    <dgm:cxn modelId="{459E5498-7923-4E8D-BC90-E5B72B590B08}" type="presParOf" srcId="{F735BF76-2FB8-4A26-BB8B-633F04AC4F69}" destId="{E4678FD4-D765-44BF-B8BC-F2A5FFFDB7F5}" srcOrd="2" destOrd="0" presId="urn:microsoft.com/office/officeart/2016/7/layout/LinearArrowProcessNumbered"/>
    <dgm:cxn modelId="{5DD81C92-8210-4E7C-911E-B24B9E169554}" type="presParOf" srcId="{F735BF76-2FB8-4A26-BB8B-633F04AC4F69}" destId="{402DA326-448D-4208-BCCC-E93227E7CB53}" srcOrd="3" destOrd="0" presId="urn:microsoft.com/office/officeart/2016/7/layout/LinearArrowProcessNumbered"/>
    <dgm:cxn modelId="{6164145D-7D0D-40C6-9142-DB722F696F0F}" type="presParOf" srcId="{230F57DA-0EE0-4E38-BF3A-9DAE1791DBE5}" destId="{7151AB60-7D79-478C-BC77-4D84A1E2707E}" srcOrd="2" destOrd="0" presId="urn:microsoft.com/office/officeart/2016/7/layout/LinearArrowProcessNumbered"/>
    <dgm:cxn modelId="{2E6605DB-36BF-4264-81EB-FFC65248C74A}" type="presParOf" srcId="{88B3E3AD-C531-4531-A748-C1D7B926B86D}" destId="{D856C688-B429-4522-ADC6-D131D424F1B5}" srcOrd="3" destOrd="0" presId="urn:microsoft.com/office/officeart/2016/7/layout/LinearArrowProcessNumbered"/>
    <dgm:cxn modelId="{A35E5794-EC85-4F2B-95AD-6155F9CB27C1}" type="presParOf" srcId="{88B3E3AD-C531-4531-A748-C1D7B926B86D}" destId="{71E0D7EC-26CC-4E28-B482-8B458CDDFDCF}" srcOrd="4" destOrd="0" presId="urn:microsoft.com/office/officeart/2016/7/layout/LinearArrowProcessNumbered"/>
    <dgm:cxn modelId="{717ADAD4-4E7E-42F7-BC2E-5E7D2AF0B9BC}" type="presParOf" srcId="{71E0D7EC-26CC-4E28-B482-8B458CDDFDCF}" destId="{BE0B9B8B-B420-4ECC-97B3-4FEC4580791D}" srcOrd="0" destOrd="0" presId="urn:microsoft.com/office/officeart/2016/7/layout/LinearArrowProcessNumbered"/>
    <dgm:cxn modelId="{74315130-6CAF-445C-8FC0-32F75D23FD28}" type="presParOf" srcId="{71E0D7EC-26CC-4E28-B482-8B458CDDFDCF}" destId="{83612D3D-63DF-45F9-9DAF-64C5C213E20D}" srcOrd="1" destOrd="0" presId="urn:microsoft.com/office/officeart/2016/7/layout/LinearArrowProcessNumbered"/>
    <dgm:cxn modelId="{2EFE8C4A-14CB-43B1-B24A-6C8F89D6907F}" type="presParOf" srcId="{83612D3D-63DF-45F9-9DAF-64C5C213E20D}" destId="{C1384CE1-4BC6-4C38-A1D5-7355662FBE89}" srcOrd="0" destOrd="0" presId="urn:microsoft.com/office/officeart/2016/7/layout/LinearArrowProcessNumbered"/>
    <dgm:cxn modelId="{6D8099A3-7C33-42E7-A394-0D56579186B2}" type="presParOf" srcId="{83612D3D-63DF-45F9-9DAF-64C5C213E20D}" destId="{F189CFB5-2434-434C-901B-71C22FFA4AA8}" srcOrd="1" destOrd="0" presId="urn:microsoft.com/office/officeart/2016/7/layout/LinearArrowProcessNumbered"/>
    <dgm:cxn modelId="{FCB57637-06C5-43A3-959A-8706BABED9C5}" type="presParOf" srcId="{83612D3D-63DF-45F9-9DAF-64C5C213E20D}" destId="{71029E25-ECA3-4B9E-A92A-F62FF325D81B}" srcOrd="2" destOrd="0" presId="urn:microsoft.com/office/officeart/2016/7/layout/LinearArrowProcessNumbered"/>
    <dgm:cxn modelId="{FC8C2C78-4035-4218-8D08-15B3459406A5}" type="presParOf" srcId="{83612D3D-63DF-45F9-9DAF-64C5C213E20D}" destId="{7C939100-3606-4B58-9F36-8A4711A03D5D}" srcOrd="3" destOrd="0" presId="urn:microsoft.com/office/officeart/2016/7/layout/LinearArrowProcessNumbered"/>
    <dgm:cxn modelId="{FC2D886D-8963-456A-864A-956C5FB9FF3C}" type="presParOf" srcId="{71E0D7EC-26CC-4E28-B482-8B458CDDFDCF}" destId="{83671B20-2DD3-4683-9083-C1AC43CC1A7C}" srcOrd="2" destOrd="0" presId="urn:microsoft.com/office/officeart/2016/7/layout/LinearArrowProcessNumbered"/>
    <dgm:cxn modelId="{319D7F5F-9BE9-4191-AC7F-47C4FAA51471}" type="presParOf" srcId="{88B3E3AD-C531-4531-A748-C1D7B926B86D}" destId="{DC094415-F7A7-405C-B5B1-9859AF65831A}" srcOrd="5" destOrd="0" presId="urn:microsoft.com/office/officeart/2016/7/layout/LinearArrowProcessNumbered"/>
    <dgm:cxn modelId="{E3FAE1F1-8626-4469-ABE6-18E80A48ED66}" type="presParOf" srcId="{88B3E3AD-C531-4531-A748-C1D7B926B86D}" destId="{B82F4E47-44A4-4429-9075-4EBCA803F7F3}" srcOrd="6" destOrd="0" presId="urn:microsoft.com/office/officeart/2016/7/layout/LinearArrowProcessNumbered"/>
    <dgm:cxn modelId="{7B107B21-13EB-49BB-841A-E79990FE2AA3}" type="presParOf" srcId="{B82F4E47-44A4-4429-9075-4EBCA803F7F3}" destId="{EA674F57-BB8A-4086-B2C6-359FBE621828}" srcOrd="0" destOrd="0" presId="urn:microsoft.com/office/officeart/2016/7/layout/LinearArrowProcessNumbered"/>
    <dgm:cxn modelId="{FBA13BCA-63CD-459B-A0E9-BCEC5805D6FC}" type="presParOf" srcId="{B82F4E47-44A4-4429-9075-4EBCA803F7F3}" destId="{647CE623-2DAB-40C5-A51B-BF4B345046B9}" srcOrd="1" destOrd="0" presId="urn:microsoft.com/office/officeart/2016/7/layout/LinearArrowProcessNumbered"/>
    <dgm:cxn modelId="{0D788A6E-787E-4113-A778-EB6E28F6AE15}" type="presParOf" srcId="{647CE623-2DAB-40C5-A51B-BF4B345046B9}" destId="{ED76D99B-89B0-4D78-B55D-DB4CDC452A5F}" srcOrd="0" destOrd="0" presId="urn:microsoft.com/office/officeart/2016/7/layout/LinearArrowProcessNumbered"/>
    <dgm:cxn modelId="{6862C8B0-B12D-44B7-A929-D4138B6C8304}" type="presParOf" srcId="{647CE623-2DAB-40C5-A51B-BF4B345046B9}" destId="{2AC8BC44-A2A6-4328-BA44-FAACBCB13958}" srcOrd="1" destOrd="0" presId="urn:microsoft.com/office/officeart/2016/7/layout/LinearArrowProcessNumbered"/>
    <dgm:cxn modelId="{5DE1DB88-D04D-432A-BCB1-2A5B8D343DF8}" type="presParOf" srcId="{647CE623-2DAB-40C5-A51B-BF4B345046B9}" destId="{4E7F97DA-6147-4C8E-B597-CD15E927391D}" srcOrd="2" destOrd="0" presId="urn:microsoft.com/office/officeart/2016/7/layout/LinearArrowProcessNumbered"/>
    <dgm:cxn modelId="{D3DCCE8C-53B0-4970-8E54-0C5C68635002}" type="presParOf" srcId="{647CE623-2DAB-40C5-A51B-BF4B345046B9}" destId="{4EFD35D6-CAAE-449E-A4D5-2D54FB442EBF}" srcOrd="3" destOrd="0" presId="urn:microsoft.com/office/officeart/2016/7/layout/LinearArrowProcessNumbered"/>
    <dgm:cxn modelId="{6B3A6A05-6399-4FD7-87F7-7421AA072457}" type="presParOf" srcId="{B82F4E47-44A4-4429-9075-4EBCA803F7F3}" destId="{6202507F-0ABB-4214-A7D8-AC97F6540AF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9681-DAE0-450D-8AE0-D504D97C11B6}">
      <dsp:nvSpPr>
        <dsp:cNvPr id="0" name=""/>
        <dsp:cNvSpPr/>
      </dsp:nvSpPr>
      <dsp:spPr>
        <a:xfrm>
          <a:off x="1297" y="723644"/>
          <a:ext cx="2125002" cy="85000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Conception</a:t>
          </a:r>
          <a:endParaRPr lang="ko-KR" altLang="en-US" sz="2600" kern="1200"/>
        </a:p>
      </dsp:txBody>
      <dsp:txXfrm>
        <a:off x="1297" y="723644"/>
        <a:ext cx="1912502" cy="850000"/>
      </dsp:txXfrm>
    </dsp:sp>
    <dsp:sp modelId="{62A69654-13CB-4742-BE0E-CC62160EB3C7}">
      <dsp:nvSpPr>
        <dsp:cNvPr id="0" name=""/>
        <dsp:cNvSpPr/>
      </dsp:nvSpPr>
      <dsp:spPr>
        <a:xfrm>
          <a:off x="1701299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Plan</a:t>
          </a:r>
          <a:endParaRPr lang="en-US" sz="2600" kern="1200" dirty="0"/>
        </a:p>
      </dsp:txBody>
      <dsp:txXfrm>
        <a:off x="2126299" y="723644"/>
        <a:ext cx="1275002" cy="850000"/>
      </dsp:txXfrm>
    </dsp:sp>
    <dsp:sp modelId="{C3A14C32-7F6A-4CB9-AE3A-EB0C7744A3D6}">
      <dsp:nvSpPr>
        <dsp:cNvPr id="0" name=""/>
        <dsp:cNvSpPr/>
      </dsp:nvSpPr>
      <dsp:spPr>
        <a:xfrm>
          <a:off x="3401300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</a:t>
          </a:r>
          <a:endParaRPr lang="en-US" sz="2600" kern="1200" dirty="0"/>
        </a:p>
      </dsp:txBody>
      <dsp:txXfrm>
        <a:off x="3826300" y="723644"/>
        <a:ext cx="1275002" cy="850000"/>
      </dsp:txXfrm>
    </dsp:sp>
    <dsp:sp modelId="{1D06EFE6-DAEB-4CD1-8C54-221F228D7BA6}">
      <dsp:nvSpPr>
        <dsp:cNvPr id="0" name=""/>
        <dsp:cNvSpPr/>
      </dsp:nvSpPr>
      <dsp:spPr>
        <a:xfrm>
          <a:off x="5101302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</a:t>
          </a:r>
          <a:endParaRPr lang="en-US" sz="2600" kern="1200" dirty="0"/>
        </a:p>
      </dsp:txBody>
      <dsp:txXfrm>
        <a:off x="5526302" y="723644"/>
        <a:ext cx="1275002" cy="850000"/>
      </dsp:txXfrm>
    </dsp:sp>
    <dsp:sp modelId="{B97EE7E6-D42E-4956-AB20-30A4F62B60D8}">
      <dsp:nvSpPr>
        <dsp:cNvPr id="0" name=""/>
        <dsp:cNvSpPr/>
      </dsp:nvSpPr>
      <dsp:spPr>
        <a:xfrm>
          <a:off x="6801304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</a:t>
          </a:r>
          <a:endParaRPr lang="en-US" sz="2600" kern="1200" dirty="0"/>
        </a:p>
      </dsp:txBody>
      <dsp:txXfrm>
        <a:off x="7226304" y="723644"/>
        <a:ext cx="1275002" cy="850000"/>
      </dsp:txXfrm>
    </dsp:sp>
    <dsp:sp modelId="{4AFC5BB6-3CE6-4E7B-B31C-9AF3CDBE93F7}">
      <dsp:nvSpPr>
        <dsp:cNvPr id="0" name=""/>
        <dsp:cNvSpPr/>
      </dsp:nvSpPr>
      <dsp:spPr>
        <a:xfrm>
          <a:off x="8501306" y="723644"/>
          <a:ext cx="2125002" cy="850000"/>
        </a:xfrm>
        <a:prstGeom prst="chevron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Launch</a:t>
          </a:r>
          <a:endParaRPr lang="en-US" sz="2600" kern="1200" dirty="0"/>
        </a:p>
      </dsp:txBody>
      <dsp:txXfrm>
        <a:off x="8926306" y="723644"/>
        <a:ext cx="1275002" cy="85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EFDE4-1FDE-472D-B71F-001B5D2357E7}">
      <dsp:nvSpPr>
        <dsp:cNvPr id="0" name=""/>
        <dsp:cNvSpPr/>
      </dsp:nvSpPr>
      <dsp:spPr>
        <a:xfrm>
          <a:off x="1282700" y="532860"/>
          <a:ext cx="10261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19A2D-5B1A-4036-A366-A87DB80145A5}">
      <dsp:nvSpPr>
        <dsp:cNvPr id="0" name=""/>
        <dsp:cNvSpPr/>
      </dsp:nvSpPr>
      <dsp:spPr>
        <a:xfrm>
          <a:off x="23704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46D83-95DE-4428-853E-B331C5C42E66}">
      <dsp:nvSpPr>
        <dsp:cNvPr id="0" name=""/>
        <dsp:cNvSpPr/>
      </dsp:nvSpPr>
      <dsp:spPr>
        <a:xfrm>
          <a:off x="6215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777615" y="156082"/>
        <a:ext cx="753628" cy="753628"/>
      </dsp:txXfrm>
    </dsp:sp>
    <dsp:sp modelId="{B239A430-E804-4F80-B093-ACB09B9DE51B}">
      <dsp:nvSpPr>
        <dsp:cNvPr id="0" name=""/>
        <dsp:cNvSpPr/>
      </dsp:nvSpPr>
      <dsp:spPr>
        <a:xfrm>
          <a:off x="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into 2~3 people</a:t>
          </a:r>
        </a:p>
      </dsp:txBody>
      <dsp:txXfrm>
        <a:off x="0" y="1606663"/>
        <a:ext cx="2308860" cy="1501085"/>
      </dsp:txXfrm>
    </dsp:sp>
    <dsp:sp modelId="{38193176-F18A-435C-87C3-650F214C927A}">
      <dsp:nvSpPr>
        <dsp:cNvPr id="0" name=""/>
        <dsp:cNvSpPr/>
      </dsp:nvSpPr>
      <dsp:spPr>
        <a:xfrm>
          <a:off x="2565400" y="532860"/>
          <a:ext cx="23088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1F60A-B427-4AAB-8BEA-AE188BAE02B4}">
      <dsp:nvSpPr>
        <dsp:cNvPr id="0" name=""/>
        <dsp:cNvSpPr/>
      </dsp:nvSpPr>
      <dsp:spPr>
        <a:xfrm>
          <a:off x="49358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78FD4-D765-44BF-B8BC-F2A5FFFDB7F5}">
      <dsp:nvSpPr>
        <dsp:cNvPr id="0" name=""/>
        <dsp:cNvSpPr/>
      </dsp:nvSpPr>
      <dsp:spPr>
        <a:xfrm>
          <a:off x="31869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343015" y="156082"/>
        <a:ext cx="753628" cy="753628"/>
      </dsp:txXfrm>
    </dsp:sp>
    <dsp:sp modelId="{7151AB60-7D79-478C-BC77-4D84A1E2707E}">
      <dsp:nvSpPr>
        <dsp:cNvPr id="0" name=""/>
        <dsp:cNvSpPr/>
      </dsp:nvSpPr>
      <dsp:spPr>
        <a:xfrm>
          <a:off x="25654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Brainstorm designs</a:t>
          </a:r>
        </a:p>
      </dsp:txBody>
      <dsp:txXfrm>
        <a:off x="2565400" y="1606663"/>
        <a:ext cx="2308860" cy="1501085"/>
      </dsp:txXfrm>
    </dsp:sp>
    <dsp:sp modelId="{C1384CE1-4BC6-4C38-A1D5-7355662FBE89}">
      <dsp:nvSpPr>
        <dsp:cNvPr id="0" name=""/>
        <dsp:cNvSpPr/>
      </dsp:nvSpPr>
      <dsp:spPr>
        <a:xfrm>
          <a:off x="5130800" y="532860"/>
          <a:ext cx="23088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9CFB5-2434-434C-901B-71C22FFA4AA8}">
      <dsp:nvSpPr>
        <dsp:cNvPr id="0" name=""/>
        <dsp:cNvSpPr/>
      </dsp:nvSpPr>
      <dsp:spPr>
        <a:xfrm>
          <a:off x="75012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29E25-ECA3-4B9E-A92A-F62FF325D81B}">
      <dsp:nvSpPr>
        <dsp:cNvPr id="0" name=""/>
        <dsp:cNvSpPr/>
      </dsp:nvSpPr>
      <dsp:spPr>
        <a:xfrm>
          <a:off x="57523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/>
            <a:t>3</a:t>
          </a:r>
        </a:p>
      </dsp:txBody>
      <dsp:txXfrm>
        <a:off x="5908415" y="156082"/>
        <a:ext cx="753628" cy="753628"/>
      </dsp:txXfrm>
    </dsp:sp>
    <dsp:sp modelId="{83671B20-2DD3-4683-9083-C1AC43CC1A7C}">
      <dsp:nvSpPr>
        <dsp:cNvPr id="0" name=""/>
        <dsp:cNvSpPr/>
      </dsp:nvSpPr>
      <dsp:spPr>
        <a:xfrm>
          <a:off x="51308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list functions</a:t>
          </a:r>
          <a:endParaRPr lang="en-US" sz="2000" kern="1200" dirty="0"/>
        </a:p>
      </dsp:txBody>
      <dsp:txXfrm>
        <a:off x="5130800" y="1606663"/>
        <a:ext cx="2308860" cy="1501085"/>
      </dsp:txXfrm>
    </dsp:sp>
    <dsp:sp modelId="{ED76D99B-89B0-4D78-B55D-DB4CDC452A5F}">
      <dsp:nvSpPr>
        <dsp:cNvPr id="0" name=""/>
        <dsp:cNvSpPr/>
      </dsp:nvSpPr>
      <dsp:spPr>
        <a:xfrm>
          <a:off x="7696200" y="532860"/>
          <a:ext cx="115443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F97DA-6147-4C8E-B597-CD15E927391D}">
      <dsp:nvSpPr>
        <dsp:cNvPr id="0" name=""/>
        <dsp:cNvSpPr/>
      </dsp:nvSpPr>
      <dsp:spPr>
        <a:xfrm>
          <a:off x="83177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473815" y="156082"/>
        <a:ext cx="753628" cy="753628"/>
      </dsp:txXfrm>
    </dsp:sp>
    <dsp:sp modelId="{6202507F-0ABB-4214-A7D8-AC97F6540AFD}">
      <dsp:nvSpPr>
        <dsp:cNvPr id="0" name=""/>
        <dsp:cNvSpPr/>
      </dsp:nvSpPr>
      <dsp:spPr>
        <a:xfrm>
          <a:off x="76962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feasible or not</a:t>
          </a:r>
        </a:p>
      </dsp:txBody>
      <dsp:txXfrm>
        <a:off x="7696200" y="1606663"/>
        <a:ext cx="2308860" cy="1501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name could be the name of the </a:t>
            </a:r>
            <a:r>
              <a:rPr lang="en-US"/>
              <a:t>ChatBot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https://www.youtube.com/watch?v=hPXS7rC1PWo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7/31/2017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7/31/2017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986" y="1850296"/>
            <a:ext cx="812202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2-2 Plan Your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4F2F-9817-4640-B369-11C12D0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Make New Web App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AEBF7C5-AFB1-496F-8C5A-6DC78420D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036463"/>
              </p:ext>
            </p:extLst>
          </p:nvPr>
        </p:nvGraphicFramePr>
        <p:xfrm>
          <a:off x="782197" y="2991555"/>
          <a:ext cx="10627606" cy="229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715CB-D572-434D-B5E7-C83F7B5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6F55-C625-40EA-8E8E-C329685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Group Activity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412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E6F8A48-475F-48BD-AF63-6BA4236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B276-8D1D-47C1-8E1D-4E897934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04F51-2B38-411A-9F24-326AB79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Group: Chris, </a:t>
            </a:r>
            <a:r>
              <a:rPr lang="en-US" dirty="0" err="1"/>
              <a:t>Yestin</a:t>
            </a:r>
            <a:endParaRPr lang="en-US" dirty="0"/>
          </a:p>
          <a:p>
            <a:r>
              <a:rPr lang="en-US" dirty="0"/>
              <a:t>Name: Music player Bot</a:t>
            </a:r>
          </a:p>
          <a:p>
            <a:r>
              <a:rPr lang="en-US" dirty="0"/>
              <a:t>Function: Play/pause music,</a:t>
            </a:r>
            <a:br>
              <a:rPr lang="en-US" dirty="0"/>
            </a:br>
            <a:r>
              <a:rPr lang="en-US" dirty="0"/>
              <a:t>	   add to playlist, shuffle,</a:t>
            </a:r>
            <a:br>
              <a:rPr lang="en-US" dirty="0"/>
            </a:br>
            <a:r>
              <a:rPr lang="en-US" dirty="0"/>
              <a:t>	   next/previous track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D217E-1C23-4B7E-ABEE-8EE0FBCE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timedotcom.files.wordpress.com/2016/11/161121_gift_college_echodot.jpg?w=560">
            <a:extLst>
              <a:ext uri="{FF2B5EF4-FFF2-40B4-BE49-F238E27FC236}">
                <a16:creationId xmlns:a16="http://schemas.microsoft.com/office/drawing/2014/main" id="{25D384DE-7B80-4974-846B-E47E631D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044"/>
            <a:ext cx="3678936" cy="24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0530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1080</TotalTime>
  <Words>86</Words>
  <Application>Microsoft Office PowerPoint</Application>
  <PresentationFormat>와이드스크린</PresentationFormat>
  <Paragraphs>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2-2 Plan Your ChatBot</vt:lpstr>
      <vt:lpstr>Process of Make New Web App</vt:lpstr>
      <vt:lpstr>Group Activity</vt:lpstr>
      <vt:lpstr>Design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56</cp:revision>
  <dcterms:created xsi:type="dcterms:W3CDTF">2017-07-24T20:44:03Z</dcterms:created>
  <dcterms:modified xsi:type="dcterms:W3CDTF">2017-08-01T04:25:46Z</dcterms:modified>
</cp:coreProperties>
</file>