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3" r:id="rId3"/>
    <p:sldId id="276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7089E-F47C-46C7-A4A0-DA8BB488FAD9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8F7588-69A2-4813-A5DA-4F0D3A7F83C3}">
      <dgm:prSet/>
      <dgm:spPr/>
      <dgm:t>
        <a:bodyPr/>
        <a:lstStyle/>
        <a:p>
          <a:r>
            <a:rPr lang="en-US"/>
            <a:t>Apple Siri</a:t>
          </a:r>
        </a:p>
      </dgm:t>
    </dgm:pt>
    <dgm:pt modelId="{44569EDC-8B6E-42D5-82ED-E9CB3FC9DA9A}" type="parTrans" cxnId="{8DB23478-3640-45FB-90BE-17337C8081F5}">
      <dgm:prSet/>
      <dgm:spPr/>
      <dgm:t>
        <a:bodyPr/>
        <a:lstStyle/>
        <a:p>
          <a:endParaRPr lang="en-US"/>
        </a:p>
      </dgm:t>
    </dgm:pt>
    <dgm:pt modelId="{10819C03-5C23-45F3-BD1D-19285FEF7F73}" type="sibTrans" cxnId="{8DB23478-3640-45FB-90BE-17337C8081F5}">
      <dgm:prSet/>
      <dgm:spPr/>
      <dgm:t>
        <a:bodyPr/>
        <a:lstStyle/>
        <a:p>
          <a:endParaRPr lang="en-US"/>
        </a:p>
      </dgm:t>
    </dgm:pt>
    <dgm:pt modelId="{E605BAD6-DDEB-4321-AAA9-3F4B058CB09E}">
      <dgm:prSet/>
      <dgm:spPr/>
      <dgm:t>
        <a:bodyPr/>
        <a:lstStyle/>
        <a:p>
          <a:r>
            <a:rPr lang="en-US"/>
            <a:t>Amazon Alexa</a:t>
          </a:r>
        </a:p>
      </dgm:t>
    </dgm:pt>
    <dgm:pt modelId="{45829CEC-8247-488F-BE54-1D745D04DCD0}" type="parTrans" cxnId="{A0737FB0-FC5E-4D43-96E8-43F2FC328F3A}">
      <dgm:prSet/>
      <dgm:spPr/>
      <dgm:t>
        <a:bodyPr/>
        <a:lstStyle/>
        <a:p>
          <a:endParaRPr lang="en-US"/>
        </a:p>
      </dgm:t>
    </dgm:pt>
    <dgm:pt modelId="{FF174B82-61BB-4B32-99B1-844A7C93C86D}" type="sibTrans" cxnId="{A0737FB0-FC5E-4D43-96E8-43F2FC328F3A}">
      <dgm:prSet/>
      <dgm:spPr/>
      <dgm:t>
        <a:bodyPr/>
        <a:lstStyle/>
        <a:p>
          <a:endParaRPr lang="en-US"/>
        </a:p>
      </dgm:t>
    </dgm:pt>
    <dgm:pt modelId="{DB648FE8-3535-4B0F-807B-01CE8AA74EEB}" type="pres">
      <dgm:prSet presAssocID="{6127089E-F47C-46C7-A4A0-DA8BB488FAD9}" presName="Name0" presStyleCnt="0">
        <dgm:presLayoutVars>
          <dgm:dir/>
          <dgm:animLvl val="lvl"/>
          <dgm:resizeHandles val="exact"/>
        </dgm:presLayoutVars>
      </dgm:prSet>
      <dgm:spPr/>
    </dgm:pt>
    <dgm:pt modelId="{F5CBB3C7-686D-41FE-A394-8C29AE8CCEB8}" type="pres">
      <dgm:prSet presAssocID="{F38F7588-69A2-4813-A5DA-4F0D3A7F83C3}" presName="composite" presStyleCnt="0"/>
      <dgm:spPr/>
    </dgm:pt>
    <dgm:pt modelId="{082D1F3D-4A24-419B-A92F-300957C3EF03}" type="pres">
      <dgm:prSet presAssocID="{F38F7588-69A2-4813-A5DA-4F0D3A7F83C3}" presName="parTx" presStyleLbl="alignNode1" presStyleIdx="0" presStyleCnt="2">
        <dgm:presLayoutVars>
          <dgm:chMax val="0"/>
          <dgm:chPref val="0"/>
        </dgm:presLayoutVars>
      </dgm:prSet>
      <dgm:spPr/>
    </dgm:pt>
    <dgm:pt modelId="{8DDF94D7-05BD-465F-8783-132353DCCF88}" type="pres">
      <dgm:prSet presAssocID="{F38F7588-69A2-4813-A5DA-4F0D3A7F83C3}" presName="desTx" presStyleLbl="alignAccFollowNode1" presStyleIdx="0" presStyleCnt="2">
        <dgm:presLayoutVars/>
      </dgm:prSet>
      <dgm:spPr/>
    </dgm:pt>
    <dgm:pt modelId="{BFA2A819-87B7-4632-8DCD-1B25ECF1F232}" type="pres">
      <dgm:prSet presAssocID="{10819C03-5C23-45F3-BD1D-19285FEF7F73}" presName="space" presStyleCnt="0"/>
      <dgm:spPr/>
    </dgm:pt>
    <dgm:pt modelId="{0BA6AD23-40FF-49AB-990A-C95CF6E241EB}" type="pres">
      <dgm:prSet presAssocID="{E605BAD6-DDEB-4321-AAA9-3F4B058CB09E}" presName="composite" presStyleCnt="0"/>
      <dgm:spPr/>
    </dgm:pt>
    <dgm:pt modelId="{472C3CA0-2B2E-410A-BAD3-F13996BC320C}" type="pres">
      <dgm:prSet presAssocID="{E605BAD6-DDEB-4321-AAA9-3F4B058CB09E}" presName="parTx" presStyleLbl="alignNode1" presStyleIdx="1" presStyleCnt="2">
        <dgm:presLayoutVars>
          <dgm:chMax val="0"/>
          <dgm:chPref val="0"/>
        </dgm:presLayoutVars>
      </dgm:prSet>
      <dgm:spPr/>
    </dgm:pt>
    <dgm:pt modelId="{4F2CBEB2-CF2C-4646-B824-80611212A028}" type="pres">
      <dgm:prSet presAssocID="{E605BAD6-DDEB-4321-AAA9-3F4B058CB09E}" presName="desTx" presStyleLbl="alignAccFollowNode1" presStyleIdx="1" presStyleCnt="2">
        <dgm:presLayoutVars/>
      </dgm:prSet>
      <dgm:spPr/>
    </dgm:pt>
  </dgm:ptLst>
  <dgm:cxnLst>
    <dgm:cxn modelId="{9FB6ED0F-504D-41FA-8D98-97B18FD9848E}" type="presOf" srcId="{6127089E-F47C-46C7-A4A0-DA8BB488FAD9}" destId="{DB648FE8-3535-4B0F-807B-01CE8AA74EEB}" srcOrd="0" destOrd="0" presId="urn:microsoft.com/office/officeart/2016/7/layout/HorizontalActionList"/>
    <dgm:cxn modelId="{490EDF55-EC00-489D-90A6-412C1D246929}" type="presOf" srcId="{F38F7588-69A2-4813-A5DA-4F0D3A7F83C3}" destId="{082D1F3D-4A24-419B-A92F-300957C3EF03}" srcOrd="0" destOrd="0" presId="urn:microsoft.com/office/officeart/2016/7/layout/HorizontalActionList"/>
    <dgm:cxn modelId="{8DB23478-3640-45FB-90BE-17337C8081F5}" srcId="{6127089E-F47C-46C7-A4A0-DA8BB488FAD9}" destId="{F38F7588-69A2-4813-A5DA-4F0D3A7F83C3}" srcOrd="0" destOrd="0" parTransId="{44569EDC-8B6E-42D5-82ED-E9CB3FC9DA9A}" sibTransId="{10819C03-5C23-45F3-BD1D-19285FEF7F73}"/>
    <dgm:cxn modelId="{A0737FB0-FC5E-4D43-96E8-43F2FC328F3A}" srcId="{6127089E-F47C-46C7-A4A0-DA8BB488FAD9}" destId="{E605BAD6-DDEB-4321-AAA9-3F4B058CB09E}" srcOrd="1" destOrd="0" parTransId="{45829CEC-8247-488F-BE54-1D745D04DCD0}" sibTransId="{FF174B82-61BB-4B32-99B1-844A7C93C86D}"/>
    <dgm:cxn modelId="{BEBAF7D8-B4C2-4A68-9590-2E3ABCE95098}" type="presOf" srcId="{E605BAD6-DDEB-4321-AAA9-3F4B058CB09E}" destId="{472C3CA0-2B2E-410A-BAD3-F13996BC320C}" srcOrd="0" destOrd="0" presId="urn:microsoft.com/office/officeart/2016/7/layout/HorizontalActionList"/>
    <dgm:cxn modelId="{C1BF8ADC-12CD-42A2-9F9A-EF0C34D966D0}" type="presParOf" srcId="{DB648FE8-3535-4B0F-807B-01CE8AA74EEB}" destId="{F5CBB3C7-686D-41FE-A394-8C29AE8CCEB8}" srcOrd="0" destOrd="0" presId="urn:microsoft.com/office/officeart/2016/7/layout/HorizontalActionList"/>
    <dgm:cxn modelId="{C831B4B1-7D6D-459C-B4A1-786F0A5D9CCA}" type="presParOf" srcId="{F5CBB3C7-686D-41FE-A394-8C29AE8CCEB8}" destId="{082D1F3D-4A24-419B-A92F-300957C3EF03}" srcOrd="0" destOrd="0" presId="urn:microsoft.com/office/officeart/2016/7/layout/HorizontalActionList"/>
    <dgm:cxn modelId="{B394DDE2-EF6A-406F-8158-3C0596A95486}" type="presParOf" srcId="{F5CBB3C7-686D-41FE-A394-8C29AE8CCEB8}" destId="{8DDF94D7-05BD-465F-8783-132353DCCF88}" srcOrd="1" destOrd="0" presId="urn:microsoft.com/office/officeart/2016/7/layout/HorizontalActionList"/>
    <dgm:cxn modelId="{26155A16-7225-458E-84AC-04575EC32612}" type="presParOf" srcId="{DB648FE8-3535-4B0F-807B-01CE8AA74EEB}" destId="{BFA2A819-87B7-4632-8DCD-1B25ECF1F232}" srcOrd="1" destOrd="0" presId="urn:microsoft.com/office/officeart/2016/7/layout/HorizontalActionList"/>
    <dgm:cxn modelId="{35408C7E-2DCD-4C30-A068-BA0583B39B0E}" type="presParOf" srcId="{DB648FE8-3535-4B0F-807B-01CE8AA74EEB}" destId="{0BA6AD23-40FF-49AB-990A-C95CF6E241EB}" srcOrd="2" destOrd="0" presId="urn:microsoft.com/office/officeart/2016/7/layout/HorizontalActionList"/>
    <dgm:cxn modelId="{0152C410-F2DF-4157-9D3D-2CF22C9376B6}" type="presParOf" srcId="{0BA6AD23-40FF-49AB-990A-C95CF6E241EB}" destId="{472C3CA0-2B2E-410A-BAD3-F13996BC320C}" srcOrd="0" destOrd="0" presId="urn:microsoft.com/office/officeart/2016/7/layout/HorizontalActionList"/>
    <dgm:cxn modelId="{0E795372-DDEE-4C3E-B40A-17A984A5CBB7}" type="presParOf" srcId="{0BA6AD23-40FF-49AB-990A-C95CF6E241EB}" destId="{4F2CBEB2-CF2C-4646-B824-80611212A02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D1F3D-4A24-419B-A92F-300957C3EF03}">
      <dsp:nvSpPr>
        <dsp:cNvPr id="0" name=""/>
        <dsp:cNvSpPr/>
      </dsp:nvSpPr>
      <dsp:spPr>
        <a:xfrm>
          <a:off x="6338" y="556561"/>
          <a:ext cx="5088728" cy="1526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23" tIns="402123" rIns="402123" bIns="40212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Apple Siri</a:t>
          </a:r>
        </a:p>
      </dsp:txBody>
      <dsp:txXfrm>
        <a:off x="6338" y="556561"/>
        <a:ext cx="5088728" cy="1526618"/>
      </dsp:txXfrm>
    </dsp:sp>
    <dsp:sp modelId="{8DDF94D7-05BD-465F-8783-132353DCCF88}">
      <dsp:nvSpPr>
        <dsp:cNvPr id="0" name=""/>
        <dsp:cNvSpPr/>
      </dsp:nvSpPr>
      <dsp:spPr>
        <a:xfrm>
          <a:off x="6338" y="2083180"/>
          <a:ext cx="5088728" cy="1430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C3CA0-2B2E-410A-BAD3-F13996BC320C}">
      <dsp:nvSpPr>
        <dsp:cNvPr id="0" name=""/>
        <dsp:cNvSpPr/>
      </dsp:nvSpPr>
      <dsp:spPr>
        <a:xfrm>
          <a:off x="5202962" y="556561"/>
          <a:ext cx="5088728" cy="15266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23" tIns="402123" rIns="402123" bIns="40212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Amazon Alexa</a:t>
          </a:r>
        </a:p>
      </dsp:txBody>
      <dsp:txXfrm>
        <a:off x="5202962" y="556561"/>
        <a:ext cx="5088728" cy="1526618"/>
      </dsp:txXfrm>
    </dsp:sp>
    <dsp:sp modelId="{4F2CBEB2-CF2C-4646-B824-80611212A028}">
      <dsp:nvSpPr>
        <dsp:cNvPr id="0" name=""/>
        <dsp:cNvSpPr/>
      </dsp:nvSpPr>
      <dsp:spPr>
        <a:xfrm>
          <a:off x="5202962" y="2083180"/>
          <a:ext cx="5088728" cy="14306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Youtube</a:t>
            </a:r>
            <a:r>
              <a:rPr lang="en-GB" dirty="0"/>
              <a:t> - </a:t>
            </a:r>
            <a:r>
              <a:rPr lang="en-US" dirty="0"/>
              <a:t>Each day users watch a billion hours of video. (according to Google)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PayPal - Revenue Increase US$10.84 billion (2016)</a:t>
            </a:r>
          </a:p>
          <a:p>
            <a:r>
              <a:rPr lang="en-US" dirty="0"/>
              <a:t>Cloud9 – Online integrated development environment, written in JavaScript and Node.js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Food company sells cake by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 err="1"/>
              <a:t>ChatBot</a:t>
            </a:r>
            <a:r>
              <a:rPr lang="en-US" dirty="0"/>
              <a:t> is not limited in Internet company</a:t>
            </a:r>
          </a:p>
          <a:p>
            <a:r>
              <a:rPr lang="en-US" dirty="0"/>
              <a:t>Everyone can boost their business by </a:t>
            </a:r>
            <a:r>
              <a:rPr lang="en-US"/>
              <a:t>ChatBot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Siri from Apple and Alexa from Amazon also use same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just added voice recognition technology.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They don’t process Natural Language.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 means, if you set all responses of limited number of questions, it </a:t>
            </a:r>
            <a:r>
              <a:rPr lang="en-US" sz="1200"/>
              <a:t>will work well.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7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76" y="2386744"/>
            <a:ext cx="969584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/>
            </a:br>
            <a:r>
              <a:rPr lang="en-US"/>
              <a:t>1-2 </a:t>
            </a:r>
            <a:r>
              <a:rPr lang="en-US" dirty="0"/>
              <a:t>Web App in the Market Places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C50D6CD-166E-4DFD-AA53-CE5FDAB10B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90"/>
          <a:stretch/>
        </p:blipFill>
        <p:spPr>
          <a:xfrm>
            <a:off x="960120" y="1121757"/>
            <a:ext cx="3137298" cy="123052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026" name="Picture 2" descr="https://upload.wikimedia.org/wikipedia/commons/thumb/b/b5/PayPal.svg/2000px-PayPal.svg.png">
            <a:extLst>
              <a:ext uri="{FF2B5EF4-FFF2-40B4-BE49-F238E27FC236}">
                <a16:creationId xmlns:a16="http://schemas.microsoft.com/office/drawing/2014/main" id="{C1660E3E-04F5-4194-80DA-3DBA596B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142635"/>
            <a:ext cx="3137298" cy="831383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스크린샷, 모니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6894D4B2-FDEE-4FF2-9466-CD4B10884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/>
          <a:stretch/>
        </p:blipFill>
        <p:spPr>
          <a:xfrm>
            <a:off x="960120" y="4764372"/>
            <a:ext cx="3137298" cy="95994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50" y="964692"/>
            <a:ext cx="6649830" cy="1188720"/>
          </a:xfrm>
        </p:spPr>
        <p:txBody>
          <a:bodyPr>
            <a:normAutofit/>
          </a:bodyPr>
          <a:lstStyle/>
          <a:p>
            <a:r>
              <a:rPr lang="en-US" dirty="0"/>
              <a:t>Example of Web App</a:t>
            </a:r>
            <a:br>
              <a:rPr lang="en-US" dirty="0"/>
            </a:br>
            <a:r>
              <a:rPr lang="en-US" dirty="0"/>
              <a:t>in Market Places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050" y="2475145"/>
            <a:ext cx="6649829" cy="3409259"/>
          </a:xfrm>
        </p:spPr>
        <p:txBody>
          <a:bodyPr>
            <a:normAutofit/>
          </a:bodyPr>
          <a:lstStyle/>
          <a:p>
            <a:r>
              <a:rPr lang="en-US" sz="2400" dirty="0" err="1"/>
              <a:t>Youtube</a:t>
            </a:r>
            <a:endParaRPr lang="en-US" sz="2400" dirty="0"/>
          </a:p>
          <a:p>
            <a:r>
              <a:rPr lang="en-US" sz="2400" dirty="0"/>
              <a:t>PayPal</a:t>
            </a:r>
          </a:p>
          <a:p>
            <a:r>
              <a:rPr lang="en-US" sz="2400" dirty="0"/>
              <a:t>Cloud9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E0D05F5-3B88-4D88-955D-B5719A938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9" r="-2" b="831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8913A7-5D90-4F15-8D70-2FC53C5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40" y="605462"/>
            <a:ext cx="4245864" cy="1188720"/>
          </a:xfrm>
        </p:spPr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in PB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1E7ED-1C26-4DF1-A728-D4109E29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40" y="2355016"/>
            <a:ext cx="4213207" cy="2859242"/>
          </a:xfrm>
        </p:spPr>
        <p:txBody>
          <a:bodyPr/>
          <a:lstStyle/>
          <a:p>
            <a:r>
              <a:rPr lang="en-US" dirty="0"/>
              <a:t>Paris Baguette</a:t>
            </a:r>
          </a:p>
          <a:p>
            <a:r>
              <a:rPr lang="en-US" dirty="0"/>
              <a:t>3,500 locations over the world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FDC96-3D11-4BFE-9537-3B59C1D4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483FF-9AA7-45DA-AFDA-AC3BDEE06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095" y="3374319"/>
            <a:ext cx="3320799" cy="3026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4D2BFF-2EA8-4D88-9305-59B07B99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75" y="3374319"/>
            <a:ext cx="2848646" cy="30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cdn.geekwire.com/wp-content/uploads/2016/08/TrackR-Alexa-Skill-1240x823.jpeg">
            <a:extLst>
              <a:ext uri="{FF2B5EF4-FFF2-40B4-BE49-F238E27FC236}">
                <a16:creationId xmlns:a16="http://schemas.microsoft.com/office/drawing/2014/main" id="{ED99F4E3-1BD3-4B8D-8264-022D599E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05" y="2366101"/>
            <a:ext cx="4116281" cy="27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40" y="538367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ChatBot</a:t>
            </a:r>
            <a:r>
              <a:rPr lang="en-US" dirty="0"/>
              <a:t> Examples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620108"/>
              </p:ext>
            </p:extLst>
          </p:nvPr>
        </p:nvGraphicFramePr>
        <p:xfrm>
          <a:off x="946986" y="20224"/>
          <a:ext cx="10298030" cy="27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2052" name="Picture 4" descr="https://boygeniusreport.files.wordpress.com/2014/03/siri-ios-7-sign.jpg?quality=98&amp;strip=all">
            <a:extLst>
              <a:ext uri="{FF2B5EF4-FFF2-40B4-BE49-F238E27FC236}">
                <a16:creationId xmlns:a16="http://schemas.microsoft.com/office/drawing/2014/main" id="{33E34FDF-0B96-4F5E-A2DB-DC0B9F57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-145" b="145"/>
          <a:stretch/>
        </p:blipFill>
        <p:spPr bwMode="auto">
          <a:xfrm>
            <a:off x="1516899" y="2366102"/>
            <a:ext cx="4116281" cy="27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9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679CB-CCC9-41E1-B7B5-7B1AEE5B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45" y="625208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SIMPLE ChatBot Examples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F824B-CE04-42BA-ACF7-92205278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345" y="2604116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Weather forecasting</a:t>
            </a:r>
          </a:p>
          <a:p>
            <a:r>
              <a:rPr lang="en-US" dirty="0"/>
              <a:t>Local community</a:t>
            </a:r>
          </a:p>
          <a:p>
            <a:r>
              <a:rPr lang="en-US" dirty="0"/>
              <a:t>Study foreign language</a:t>
            </a:r>
          </a:p>
          <a:p>
            <a:r>
              <a:rPr lang="en-US" dirty="0"/>
              <a:t>Store information &amp; order online</a:t>
            </a:r>
          </a:p>
          <a:p>
            <a:r>
              <a:rPr lang="en-US" dirty="0"/>
              <a:t>ITSP college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 err="1"/>
              <a:t>Cheran</a:t>
            </a:r>
            <a:r>
              <a:rPr lang="en-US" dirty="0"/>
              <a:t> community public pamphlet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3D34B71F-423D-4535-A443-A10C5E02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540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866</TotalTime>
  <Words>169</Words>
  <Application>Microsoft Office PowerPoint</Application>
  <PresentationFormat>와이드스크린</PresentationFormat>
  <Paragraphs>40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1-2 Web App in the Market Places</vt:lpstr>
      <vt:lpstr>Example of Web App in Market Places</vt:lpstr>
      <vt:lpstr>ChatBot in PB</vt:lpstr>
      <vt:lpstr>ChatBot Examples</vt:lpstr>
      <vt:lpstr>SIMPLE ChatBot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61</cp:revision>
  <dcterms:created xsi:type="dcterms:W3CDTF">2017-07-24T20:44:03Z</dcterms:created>
  <dcterms:modified xsi:type="dcterms:W3CDTF">2017-08-01T15:53:45Z</dcterms:modified>
</cp:coreProperties>
</file>