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484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333" autoAdjust="0"/>
  </p:normalViewPr>
  <p:slideViewPr>
    <p:cSldViewPr snapToGrid="0">
      <p:cViewPr varScale="1">
        <p:scale>
          <a:sx n="45" d="100"/>
          <a:sy n="45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mkdir</a:t>
          </a:r>
          <a:r>
            <a:rPr lang="en-US" dirty="0"/>
            <a:t> dev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cd dev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3D4CB594-59C9-4AA3-9C06-A0D6D7E406D6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</a:t>
          </a:r>
          <a:r>
            <a:rPr lang="en-US" dirty="0" err="1"/>
            <a:t>npm</a:t>
          </a:r>
          <a:endParaRPr lang="en-US" dirty="0"/>
        </a:p>
      </dgm:t>
    </dgm:pt>
    <dgm:pt modelId="{B408C988-E3A6-489D-8208-C6099480735B}" type="parTrans" cxnId="{217B8397-5E2D-4B74-AFA6-77507D2E853F}">
      <dgm:prSet/>
      <dgm:spPr/>
      <dgm:t>
        <a:bodyPr/>
        <a:lstStyle/>
        <a:p>
          <a:endParaRPr lang="en-US"/>
        </a:p>
      </dgm:t>
    </dgm:pt>
    <dgm:pt modelId="{81AF4826-9899-49E0-B9BD-8BEB290D1C6A}" type="sibTrans" cxnId="{217B8397-5E2D-4B74-AFA6-77507D2E853F}">
      <dgm:prSet/>
      <dgm:spPr/>
      <dgm:t>
        <a:bodyPr/>
        <a:lstStyle/>
        <a:p>
          <a:endParaRPr lang="en-US"/>
        </a:p>
      </dgm:t>
    </dgm:pt>
    <dgm:pt modelId="{87A8EA9C-83EA-4C93-A8D3-2F25D6D6C20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  (entry: app.js)</a:t>
          </a:r>
        </a:p>
      </dgm:t>
    </dgm:pt>
    <dgm:pt modelId="{04B18D51-B67D-49CF-A752-8DADC3FF632C}" type="parTrans" cxnId="{68EEC9EB-07B3-431C-9EFF-8DF4FD124876}">
      <dgm:prSet/>
      <dgm:spPr/>
      <dgm:t>
        <a:bodyPr/>
        <a:lstStyle/>
        <a:p>
          <a:endParaRPr lang="en-US"/>
        </a:p>
      </dgm:t>
    </dgm:pt>
    <dgm:pt modelId="{F9ED8A19-7F5C-4A07-BC87-A0BB541FBEAB}" type="sibTrans" cxnId="{68EEC9EB-07B3-431C-9EFF-8DF4FD124876}">
      <dgm:prSet/>
      <dgm:spPr/>
      <dgm:t>
        <a:bodyPr/>
        <a:lstStyle/>
        <a:p>
          <a:endParaRPr lang="en-US"/>
        </a:p>
      </dgm:t>
    </dgm:pt>
    <dgm:pt modelId="{564D39BD-0E8F-4175-BD47-969422F5E7C2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express</a:t>
          </a:r>
        </a:p>
      </dgm:t>
    </dgm:pt>
    <dgm:pt modelId="{45194650-706B-433A-87BF-FC40EF730725}" type="parTrans" cxnId="{90A75AC1-9EFE-4709-9B37-7C76A15E0CF8}">
      <dgm:prSet/>
      <dgm:spPr/>
      <dgm:t>
        <a:bodyPr/>
        <a:lstStyle/>
        <a:p>
          <a:endParaRPr lang="en-US"/>
        </a:p>
      </dgm:t>
    </dgm:pt>
    <dgm:pt modelId="{1CF5A500-441C-4528-9DFA-73AFDCD3AB5D}" type="sibTrans" cxnId="{90A75AC1-9EFE-4709-9B37-7C76A15E0CF8}">
      <dgm:prSet/>
      <dgm:spPr/>
      <dgm:t>
        <a:bodyPr/>
        <a:lstStyle/>
        <a:p>
          <a:endParaRPr 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BFA0AC25-F156-4F8D-9726-08D103E60665}" type="pres">
      <dgm:prSet presAssocID="{3D4CB594-59C9-4AA3-9C06-A0D6D7E406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24AFD-4A9F-4F70-AFF1-D0DDBB2A3778}" type="pres">
      <dgm:prSet presAssocID="{81AF4826-9899-49E0-B9BD-8BEB290D1C6A}" presName="spacer" presStyleCnt="0"/>
      <dgm:spPr/>
    </dgm:pt>
    <dgm:pt modelId="{285899AE-E030-44D7-A5CE-A0F4369B4ACD}" type="pres">
      <dgm:prSet presAssocID="{87A8EA9C-83EA-4C93-A8D3-2F25D6D6C2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CE6D6-BDC3-4321-910A-78BDF0049483}" type="pres">
      <dgm:prSet presAssocID="{F9ED8A19-7F5C-4A07-BC87-A0BB541FBEAB}" presName="spacer" presStyleCnt="0"/>
      <dgm:spPr/>
    </dgm:pt>
    <dgm:pt modelId="{0F4ACEDB-D2E3-43AD-A8CD-6DCC3A1A137B}" type="pres">
      <dgm:prSet presAssocID="{564D39BD-0E8F-4175-BD47-969422F5E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839F3119-F267-4E84-A2F2-B0D94D83FD26}" type="presOf" srcId="{564D39BD-0E8F-4175-BD47-969422F5E7C2}" destId="{0F4ACEDB-D2E3-43AD-A8CD-6DCC3A1A137B}" srcOrd="0" destOrd="0" presId="urn:microsoft.com/office/officeart/2005/8/layout/vList2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17B8397-5E2D-4B74-AFA6-77507D2E853F}" srcId="{E0565618-0652-4D78-8A5E-0247BD345B5C}" destId="{3D4CB594-59C9-4AA3-9C06-A0D6D7E406D6}" srcOrd="2" destOrd="0" parTransId="{B408C988-E3A6-489D-8208-C6099480735B}" sibTransId="{81AF4826-9899-49E0-B9BD-8BEB290D1C6A}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90A75AC1-9EFE-4709-9B37-7C76A15E0CF8}" srcId="{E0565618-0652-4D78-8A5E-0247BD345B5C}" destId="{564D39BD-0E8F-4175-BD47-969422F5E7C2}" srcOrd="4" destOrd="0" parTransId="{45194650-706B-433A-87BF-FC40EF730725}" sibTransId="{1CF5A500-441C-4528-9DFA-73AFDCD3AB5D}"/>
    <dgm:cxn modelId="{2C4802DF-BB87-4A7C-90FF-203F09FBBF6A}" type="presOf" srcId="{87A8EA9C-83EA-4C93-A8D3-2F25D6D6C203}" destId="{285899AE-E030-44D7-A5CE-A0F4369B4ACD}" srcOrd="0" destOrd="0" presId="urn:microsoft.com/office/officeart/2005/8/layout/vList2"/>
    <dgm:cxn modelId="{5D79B0E9-8E3C-4534-8AE7-554046C1FB5C}" type="presOf" srcId="{3D4CB594-59C9-4AA3-9C06-A0D6D7E406D6}" destId="{BFA0AC25-F156-4F8D-9726-08D103E60665}" srcOrd="0" destOrd="0" presId="urn:microsoft.com/office/officeart/2005/8/layout/vList2"/>
    <dgm:cxn modelId="{68EEC9EB-07B3-431C-9EFF-8DF4FD124876}" srcId="{E0565618-0652-4D78-8A5E-0247BD345B5C}" destId="{87A8EA9C-83EA-4C93-A8D3-2F25D6D6C203}" srcOrd="3" destOrd="0" parTransId="{04B18D51-B67D-49CF-A752-8DADC3FF632C}" sibTransId="{F9ED8A19-7F5C-4A07-BC87-A0BB541FBEAB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2C9847D1-7B74-4815-B39E-3CD4622B1648}" type="presParOf" srcId="{80E3609B-0CC0-49B5-9E6B-6B6BC7AC79FA}" destId="{BFA0AC25-F156-4F8D-9726-08D103E60665}" srcOrd="4" destOrd="0" presId="urn:microsoft.com/office/officeart/2005/8/layout/vList2"/>
    <dgm:cxn modelId="{21DDE647-1EB8-4E37-8C64-615801577026}" type="presParOf" srcId="{80E3609B-0CC0-49B5-9E6B-6B6BC7AC79FA}" destId="{69524AFD-4A9F-4F70-AFF1-D0DDBB2A3778}" srcOrd="5" destOrd="0" presId="urn:microsoft.com/office/officeart/2005/8/layout/vList2"/>
    <dgm:cxn modelId="{7D074762-7977-4104-A7FF-AAFC69C2CF18}" type="presParOf" srcId="{80E3609B-0CC0-49B5-9E6B-6B6BC7AC79FA}" destId="{285899AE-E030-44D7-A5CE-A0F4369B4ACD}" srcOrd="6" destOrd="0" presId="urn:microsoft.com/office/officeart/2005/8/layout/vList2"/>
    <dgm:cxn modelId="{E1C526DD-A1FC-4F8C-A893-4C756C897D34}" type="presParOf" srcId="{80E3609B-0CC0-49B5-9E6B-6B6BC7AC79FA}" destId="{DE8CE6D6-BDC3-4321-910A-78BDF0049483}" srcOrd="7" destOrd="0" presId="urn:microsoft.com/office/officeart/2005/8/layout/vList2"/>
    <dgm:cxn modelId="{251B2F37-1FE1-45BE-A1E9-EB5E7BBCCD54}" type="presParOf" srcId="{80E3609B-0CC0-49B5-9E6B-6B6BC7AC79FA}" destId="{0F4ACEDB-D2E3-43AD-A8CD-6DCC3A1A1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-keygen -t </a:t>
          </a:r>
          <a:r>
            <a:rPr lang="en-US" dirty="0" err="1"/>
            <a:t>rsa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Enter passphrase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 err="1"/>
            <a:t>eval</a:t>
          </a:r>
          <a:r>
            <a:rPr lang="en-US" dirty="0"/>
            <a:t> $(</a:t>
          </a:r>
          <a:r>
            <a:rPr lang="en-US" dirty="0" err="1"/>
            <a:t>ssh</a:t>
          </a:r>
          <a:r>
            <a:rPr lang="en-US" dirty="0"/>
            <a:t>-agent -s)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-add ~/.</a:t>
          </a:r>
          <a:r>
            <a:rPr lang="en-US" dirty="0" err="1"/>
            <a:t>ssh</a:t>
          </a:r>
          <a:r>
            <a:rPr lang="en-US" dirty="0"/>
            <a:t>/</a:t>
          </a:r>
          <a:r>
            <a:rPr lang="en-US" dirty="0" err="1"/>
            <a:t>id_rsa</a:t>
          </a:r>
          <a:endParaRPr lang="en-US" dirty="0"/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/>
            <a:t>Heroku login</a:t>
          </a:r>
          <a:endParaRPr lang="en-US" dirty="0"/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mkdir</a:t>
          </a:r>
          <a:r>
            <a:rPr lang="en-US" sz="3800" kern="1200" dirty="0"/>
            <a:t> dev</a:t>
          </a:r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cd dev</a:t>
          </a:r>
        </a:p>
      </dsp:txBody>
      <dsp:txXfrm>
        <a:off x="43407" y="1063966"/>
        <a:ext cx="5520236" cy="802386"/>
      </dsp:txXfrm>
    </dsp:sp>
    <dsp:sp modelId="{BFA0AC25-F156-4F8D-9726-08D103E60665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</a:t>
          </a:r>
          <a:r>
            <a:rPr lang="en-US" sz="3800" kern="1200" dirty="0" err="1"/>
            <a:t>npm</a:t>
          </a:r>
          <a:endParaRPr lang="en-US" sz="3800" kern="1200" dirty="0"/>
        </a:p>
      </dsp:txBody>
      <dsp:txXfrm>
        <a:off x="43407" y="2062606"/>
        <a:ext cx="5520236" cy="802386"/>
      </dsp:txXfrm>
    </dsp:sp>
    <dsp:sp modelId="{285899AE-E030-44D7-A5CE-A0F4369B4ACD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</a:t>
          </a:r>
          <a:r>
            <a:rPr lang="en-US" sz="3800" kern="1200" dirty="0" err="1"/>
            <a:t>init</a:t>
          </a:r>
          <a:r>
            <a:rPr lang="en-US" sz="3800" kern="1200" dirty="0"/>
            <a:t>  (entry: app.js)</a:t>
          </a:r>
        </a:p>
      </dsp:txBody>
      <dsp:txXfrm>
        <a:off x="43407" y="3061246"/>
        <a:ext cx="5520236" cy="802386"/>
      </dsp:txXfrm>
    </dsp:sp>
    <dsp:sp modelId="{0F4ACEDB-D2E3-43AD-A8CD-6DCC3A1A137B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express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-keygen -t </a:t>
          </a:r>
          <a:r>
            <a:rPr lang="en-US" sz="3800" kern="1200" dirty="0" err="1"/>
            <a:t>rsa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Enter passphrase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eval</a:t>
          </a:r>
          <a:r>
            <a:rPr lang="en-US" sz="3800" kern="1200" dirty="0"/>
            <a:t> $(</a:t>
          </a:r>
          <a:r>
            <a:rPr lang="en-US" sz="3800" kern="1200" dirty="0" err="1"/>
            <a:t>ssh</a:t>
          </a:r>
          <a:r>
            <a:rPr lang="en-US" sz="3800" kern="1200" dirty="0"/>
            <a:t>-agent -s)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-add ~/.</a:t>
          </a:r>
          <a:r>
            <a:rPr lang="en-US" sz="3800" kern="1200" dirty="0" err="1"/>
            <a:t>ssh</a:t>
          </a:r>
          <a:r>
            <a:rPr lang="en-US" sz="3800" kern="1200" dirty="0"/>
            <a:t>/</a:t>
          </a:r>
          <a:r>
            <a:rPr lang="en-US" sz="3800" kern="1200" dirty="0" err="1"/>
            <a:t>id_rsa</a:t>
          </a:r>
          <a:endParaRPr lang="en-US" sz="3800" kern="1200" dirty="0"/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Heroku login</a:t>
          </a:r>
          <a:endParaRPr lang="en-US" sz="3800" kern="1200" dirty="0"/>
        </a:p>
      </dsp:txBody>
      <dsp:txXfrm>
        <a:off x="43407" y="4059887"/>
        <a:ext cx="5520236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you will make your own program by yourself.</a:t>
            </a:r>
          </a:p>
          <a:p>
            <a:r>
              <a:rPr lang="en-US" dirty="0"/>
              <a:t>Before make the application, you have to set develop environment.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https://devcenter.heroku.com/articles/getting-started-with-nodejs#set-up</a:t>
            </a:r>
          </a:p>
          <a:p>
            <a:r>
              <a:rPr lang="en-US" dirty="0"/>
              <a:t>Change</a:t>
            </a:r>
            <a:r>
              <a:rPr lang="ko-KR" altLang="en-US" dirty="0"/>
              <a:t> </a:t>
            </a:r>
            <a:r>
              <a:rPr lang="en-US" altLang="ko-KR" dirty="0"/>
              <a:t>home location of Git, This PC – Properties – Change Settings – Advanced – Environment Variables – Variable: Home, Value: location</a:t>
            </a:r>
          </a:p>
          <a:p>
            <a:r>
              <a:rPr lang="en-US" dirty="0"/>
              <a:t>Select language: Node.js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https://korchris.github.io/2017/06/29/FB_chatbot/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dev: make directory of name ‘dev’</a:t>
            </a:r>
          </a:p>
          <a:p>
            <a:r>
              <a:rPr lang="en-US" dirty="0"/>
              <a:t>cd dev: go to directory ‘dev’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npm</a:t>
            </a:r>
            <a:r>
              <a:rPr lang="en-US" dirty="0"/>
              <a:t> : install package manager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: set main code file as ‘app.js’</a:t>
            </a:r>
          </a:p>
          <a:p>
            <a:r>
              <a:rPr lang="en-US" dirty="0" err="1"/>
              <a:t>npm</a:t>
            </a:r>
            <a:r>
              <a:rPr lang="en-US" dirty="0"/>
              <a:t> install express, … : install packages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https://help.github.com/articles/generating-a-new-ssh-key-and-adding-it-to-the-ssh-agent/</a:t>
            </a:r>
          </a:p>
          <a:p>
            <a:r>
              <a:rPr lang="en-US" dirty="0"/>
              <a:t>You must remember passphrase what you entered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center.heroku.com/articles/getting-started-with-nodejs#set-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/>
            </a:br>
            <a:r>
              <a:rPr lang="en-US"/>
              <a:t>2-1 </a:t>
            </a:r>
            <a:r>
              <a:rPr lang="en-US" dirty="0"/>
              <a:t>Setting Environment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Communication Flow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Install Node.js &amp; Heroku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nodejs.org/</a:t>
            </a:r>
            <a:r>
              <a:rPr lang="en-US" dirty="0" err="1">
                <a:hlinkClick r:id="rId3"/>
              </a:rPr>
              <a:t>es</a:t>
            </a:r>
            <a:r>
              <a:rPr lang="en-US" dirty="0">
                <a:hlinkClick r:id="rId3"/>
              </a:rPr>
              <a:t>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Heroku</a:t>
            </a:r>
          </a:p>
          <a:p>
            <a:r>
              <a:rPr lang="en-US" dirty="0">
                <a:hlinkClick r:id="rId4"/>
              </a:rPr>
              <a:t>Install Heroku Command Line Interface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dab1nmslvvntp.cloudfront.net/wp-content/uploads/2015/07/1436439824nodejs-logo.png">
            <a:extLst>
              <a:ext uri="{FF2B5EF4-FFF2-40B4-BE49-F238E27FC236}">
                <a16:creationId xmlns:a16="http://schemas.microsoft.com/office/drawing/2014/main" id="{40613963-7804-4391-84AC-CADC808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0" y="2638044"/>
            <a:ext cx="2964504" cy="14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phusion.nl/content/images/2016/07/Heroku.png">
            <a:extLst>
              <a:ext uri="{FF2B5EF4-FFF2-40B4-BE49-F238E27FC236}">
                <a16:creationId xmlns:a16="http://schemas.microsoft.com/office/drawing/2014/main" id="{5957FFD9-D871-49E5-A3D7-5D9F2C2C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9665" r="10403" b="20362"/>
          <a:stretch/>
        </p:blipFill>
        <p:spPr bwMode="auto">
          <a:xfrm>
            <a:off x="6996360" y="4189035"/>
            <a:ext cx="2848031" cy="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47300"/>
              </p:ext>
            </p:extLst>
          </p:nvPr>
        </p:nvGraphicFramePr>
        <p:xfrm>
          <a:off x="5619750" y="4255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D17E9-99B6-460A-9B08-7D6D56681615}"/>
              </a:ext>
            </a:extLst>
          </p:cNvPr>
          <p:cNvSpPr/>
          <p:nvPr/>
        </p:nvSpPr>
        <p:spPr>
          <a:xfrm>
            <a:off x="7959777" y="4543524"/>
            <a:ext cx="2623279" cy="1774835"/>
          </a:xfrm>
          <a:prstGeom prst="rect">
            <a:avLst/>
          </a:prstGeom>
          <a:solidFill>
            <a:srgbClr val="9DA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/>
              <a:t>express</a:t>
            </a:r>
          </a:p>
          <a:p>
            <a:r>
              <a:rPr lang="en-US" sz="3800" dirty="0"/>
              <a:t>request</a:t>
            </a:r>
          </a:p>
          <a:p>
            <a:r>
              <a:rPr lang="en-US" sz="3800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3325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1443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437</TotalTime>
  <Words>246</Words>
  <Application>Microsoft Office PowerPoint</Application>
  <PresentationFormat>와이드스크린</PresentationFormat>
  <Paragraphs>59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2-1 Setting Environment</vt:lpstr>
      <vt:lpstr>ChatBot Communication Flow</vt:lpstr>
      <vt:lpstr>Install Node.js &amp; Heroku</vt:lpstr>
      <vt:lpstr>Git Setting (1/2)</vt:lpstr>
      <vt:lpstr>Git Setting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32</cp:revision>
  <dcterms:created xsi:type="dcterms:W3CDTF">2017-07-24T20:44:03Z</dcterms:created>
  <dcterms:modified xsi:type="dcterms:W3CDTF">2017-08-01T15:53:58Z</dcterms:modified>
</cp:coreProperties>
</file>