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59" r:id="rId4"/>
    <p:sldId id="263" r:id="rId5"/>
    <p:sldId id="261" r:id="rId6"/>
    <p:sldId id="267" r:id="rId7"/>
    <p:sldId id="264" r:id="rId8"/>
    <p:sldId id="266" r:id="rId9"/>
    <p:sldId id="268" r:id="rId10"/>
    <p:sldId id="265" r:id="rId11"/>
    <p:sldId id="260" r:id="rId12"/>
    <p:sldId id="271" r:id="rId13"/>
    <p:sldId id="272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7" autoAdjust="0"/>
  </p:normalViewPr>
  <p:slideViewPr>
    <p:cSldViewPr snapToGrid="0">
      <p:cViewPr varScale="1">
        <p:scale>
          <a:sx n="63" d="100"/>
          <a:sy n="63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/>
            <a:t>git </a:t>
          </a:r>
          <a:r>
            <a:rPr lang="en-US" dirty="0" err="1"/>
            <a:t>init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/>
            <a:t>git commit –m ‘</a:t>
          </a:r>
          <a:r>
            <a:rPr lang="en-US" b="0" dirty="0">
              <a:solidFill>
                <a:srgbClr val="FFFF00"/>
              </a:solidFill>
            </a:rPr>
            <a:t>first</a:t>
          </a:r>
          <a:r>
            <a:rPr lang="en-US" dirty="0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/>
            <a:t>Heroku create </a:t>
          </a:r>
          <a:r>
            <a:rPr lang="en-US" dirty="0">
              <a:solidFill>
                <a:srgbClr val="FFFF00"/>
              </a:solidFill>
            </a:rPr>
            <a:t>app-name</a:t>
          </a:r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Heroku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/>
            <a:t>Copy codes to app.js</a:t>
          </a:r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/>
            <a:t>git commit –m ‘</a:t>
          </a:r>
          <a:r>
            <a:rPr lang="en-US" b="0" dirty="0">
              <a:solidFill>
                <a:srgbClr val="FFFF00"/>
              </a:solidFill>
            </a:rPr>
            <a:t>echo bot</a:t>
          </a:r>
          <a:r>
            <a:rPr lang="en-US" dirty="0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Heroku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CD0E1BD6-69EE-4C05-8AD0-E5813C1897AA}" type="pres">
      <dgm:prSet presAssocID="{A0159407-A176-4FD8-843A-78E6CA95E5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A3875BF6-3DF2-49C3-BF9F-6F3207850D79}" srcId="{E0565618-0652-4D78-8A5E-0247BD345B5C}" destId="{A0159407-A176-4FD8-843A-78E6CA95E577}" srcOrd="3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C77291B3-FDF5-486E-9020-99CA9371700C}" type="presParOf" srcId="{80E3609B-0CC0-49B5-9E6B-6B6BC7AC79FA}" destId="{CD0E1BD6-69EE-4C05-8AD0-E5813C1897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</a:t>
          </a:r>
          <a:r>
            <a:rPr lang="en-US" sz="3800" kern="1200" dirty="0" err="1"/>
            <a:t>init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add .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commit –m ‘</a:t>
          </a:r>
          <a:r>
            <a:rPr lang="en-US" sz="3800" b="0" kern="1200" dirty="0">
              <a:solidFill>
                <a:srgbClr val="FFFF00"/>
              </a:solidFill>
            </a:rPr>
            <a:t>first</a:t>
          </a:r>
          <a:r>
            <a:rPr lang="en-US" sz="3800" kern="1200" dirty="0"/>
            <a:t>’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Heroku create </a:t>
          </a:r>
          <a:r>
            <a:rPr lang="en-US" sz="3800" kern="1200" dirty="0">
              <a:solidFill>
                <a:srgbClr val="FFFF00"/>
              </a:solidFill>
            </a:rPr>
            <a:t>app-name</a:t>
          </a:r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push Heroku master</a:t>
          </a:r>
        </a:p>
      </dsp:txBody>
      <dsp:txXfrm>
        <a:off x="43407" y="4059887"/>
        <a:ext cx="5520236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418999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Copy codes to app.js</a:t>
          </a:r>
        </a:p>
      </dsp:txBody>
      <dsp:txXfrm>
        <a:off x="45692" y="464691"/>
        <a:ext cx="5515666" cy="844616"/>
      </dsp:txXfrm>
    </dsp:sp>
    <dsp:sp modelId="{509B55FA-B040-493D-B653-0C552A78BAA3}">
      <dsp:nvSpPr>
        <dsp:cNvPr id="0" name=""/>
        <dsp:cNvSpPr/>
      </dsp:nvSpPr>
      <dsp:spPr>
        <a:xfrm>
          <a:off x="0" y="1470199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1036186"/>
                <a:satOff val="-15329"/>
                <a:lumOff val="287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036186"/>
                <a:satOff val="-15329"/>
                <a:lumOff val="287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036186"/>
                <a:satOff val="-15329"/>
                <a:lumOff val="287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add .</a:t>
          </a:r>
        </a:p>
      </dsp:txBody>
      <dsp:txXfrm>
        <a:off x="45692" y="1515891"/>
        <a:ext cx="5515666" cy="844616"/>
      </dsp:txXfrm>
    </dsp:sp>
    <dsp:sp modelId="{2967A8BF-561C-4419-9057-9665DB834A57}">
      <dsp:nvSpPr>
        <dsp:cNvPr id="0" name=""/>
        <dsp:cNvSpPr/>
      </dsp:nvSpPr>
      <dsp:spPr>
        <a:xfrm>
          <a:off x="0" y="2521400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2072372"/>
                <a:satOff val="-30659"/>
                <a:lumOff val="575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072372"/>
                <a:satOff val="-30659"/>
                <a:lumOff val="575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072372"/>
                <a:satOff val="-30659"/>
                <a:lumOff val="575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commit –m ‘</a:t>
          </a:r>
          <a:r>
            <a:rPr lang="en-US" sz="4000" b="0" kern="1200" dirty="0">
              <a:solidFill>
                <a:srgbClr val="FFFF00"/>
              </a:solidFill>
            </a:rPr>
            <a:t>echo bot</a:t>
          </a:r>
          <a:r>
            <a:rPr lang="en-US" sz="4000" kern="1200" dirty="0"/>
            <a:t>’</a:t>
          </a:r>
        </a:p>
      </dsp:txBody>
      <dsp:txXfrm>
        <a:off x="45692" y="2567092"/>
        <a:ext cx="5515666" cy="844616"/>
      </dsp:txXfrm>
    </dsp:sp>
    <dsp:sp modelId="{CD0E1BD6-69EE-4C05-8AD0-E5813C1897AA}">
      <dsp:nvSpPr>
        <dsp:cNvPr id="0" name=""/>
        <dsp:cNvSpPr/>
      </dsp:nvSpPr>
      <dsp:spPr>
        <a:xfrm>
          <a:off x="0" y="3572600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push Heroku master</a:t>
          </a:r>
        </a:p>
      </dsp:txBody>
      <dsp:txXfrm>
        <a:off x="45692" y="3618292"/>
        <a:ext cx="5515666" cy="84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Echo Bot is just name</a:t>
            </a:r>
          </a:p>
          <a:p>
            <a:r>
              <a:rPr lang="en-GB" dirty="0"/>
              <a:t>Let </a:t>
            </a:r>
            <a:r>
              <a:rPr lang="en-GB" dirty="0" err="1"/>
              <a:t>ChatBot</a:t>
            </a:r>
            <a:r>
              <a:rPr lang="en-GB" dirty="0"/>
              <a:t> just simply repeat what you have said.</a:t>
            </a:r>
          </a:p>
          <a:p>
            <a:r>
              <a:rPr lang="en-GB" dirty="0"/>
              <a:t>The purpose is to understand how </a:t>
            </a:r>
            <a:r>
              <a:rPr lang="en-GB" dirty="0" err="1"/>
              <a:t>ChatBot</a:t>
            </a:r>
            <a:r>
              <a:rPr lang="en-GB" dirty="0"/>
              <a:t> is working on the Net.</a:t>
            </a:r>
          </a:p>
          <a:p>
            <a:r>
              <a:rPr lang="en-GB" dirty="0"/>
              <a:t>Are you ready?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well.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personal page</a:t>
            </a:r>
          </a:p>
          <a:p>
            <a:r>
              <a:rPr lang="en-US" dirty="0"/>
              <a:t>Business page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main coding file app.js</a:t>
            </a:r>
          </a:p>
          <a:p>
            <a:r>
              <a:rPr lang="en-US" dirty="0"/>
              <a:t>It has many meanings.</a:t>
            </a:r>
          </a:p>
          <a:p>
            <a:r>
              <a:rPr lang="en-US" dirty="0"/>
              <a:t>But now we don’t focus on what codes are there.</a:t>
            </a:r>
          </a:p>
          <a:p>
            <a:r>
              <a:rPr lang="en-US" dirty="0"/>
              <a:t>Our purpose is just let program can run on the server.</a:t>
            </a:r>
          </a:p>
          <a:p>
            <a:r>
              <a:rPr lang="en-US" dirty="0"/>
              <a:t>This program actually don’t have serious meaning.</a:t>
            </a:r>
          </a:p>
          <a:p>
            <a:r>
              <a:rPr lang="en-US" dirty="0"/>
              <a:t>It just tells you server is running.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‘node’ is name of program</a:t>
            </a:r>
          </a:p>
          <a:p>
            <a:r>
              <a:rPr lang="en-US" dirty="0"/>
              <a:t>We execute code app.js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modules</a:t>
            </a:r>
          </a:p>
          <a:p>
            <a:r>
              <a:rPr lang="en-US" dirty="0"/>
              <a:t>Create app object</a:t>
            </a:r>
          </a:p>
          <a:p>
            <a:r>
              <a:rPr lang="en-US" dirty="0"/>
              <a:t>Match if page access token is same or not</a:t>
            </a:r>
          </a:p>
          <a:p>
            <a:r>
              <a:rPr lang="en-US" dirty="0"/>
              <a:t>At </a:t>
            </a:r>
            <a:r>
              <a:rPr lang="en-US" dirty="0" err="1"/>
              <a:t>webhook</a:t>
            </a:r>
            <a:r>
              <a:rPr lang="en-US" dirty="0"/>
              <a:t>, process message event</a:t>
            </a:r>
          </a:p>
          <a:p>
            <a:r>
              <a:rPr lang="en-US" dirty="0"/>
              <a:t>When receive message, send ECHO: message</a:t>
            </a:r>
          </a:p>
          <a:p>
            <a:r>
              <a:rPr lang="en-US" dirty="0"/>
              <a:t>Case of </a:t>
            </a:r>
            <a:r>
              <a:rPr lang="en-US" dirty="0" err="1"/>
              <a:t>postback</a:t>
            </a:r>
            <a:endParaRPr lang="en-US" dirty="0"/>
          </a:p>
          <a:p>
            <a:r>
              <a:rPr lang="en-US" dirty="0"/>
              <a:t>Send text </a:t>
            </a:r>
            <a:r>
              <a:rPr lang="en-US" dirty="0" err="1"/>
              <a:t>measgae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Echo Bot codes.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7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8/1/2017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dashboard.heroku.com/apps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facebook.com/pages/create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evelopers.facebook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/>
            </a:br>
            <a:r>
              <a:rPr lang="en-US"/>
              <a:t>2-2 </a:t>
            </a:r>
            <a:r>
              <a:rPr lang="en-US" dirty="0"/>
              <a:t>Make Echo Bot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51605EA-FF94-481C-AA64-220A6459A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58"/>
          <a:stretch/>
        </p:blipFill>
        <p:spPr>
          <a:xfrm>
            <a:off x="1356782" y="288980"/>
            <a:ext cx="2895263" cy="203315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0C501F6-27D1-4396-A55D-143BE2BBE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73" y="2412682"/>
            <a:ext cx="2868472" cy="129798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970" y="952909"/>
            <a:ext cx="6092952" cy="1188720"/>
          </a:xfrm>
        </p:spPr>
        <p:txBody>
          <a:bodyPr>
            <a:normAutofit/>
          </a:bodyPr>
          <a:lstStyle/>
          <a:p>
            <a:r>
              <a:rPr lang="en-US" dirty="0"/>
              <a:t>Link Facebook and Server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99" y="2615878"/>
            <a:ext cx="5699180" cy="2851287"/>
          </a:xfrm>
        </p:spPr>
        <p:txBody>
          <a:bodyPr>
            <a:normAutofit/>
          </a:bodyPr>
          <a:lstStyle/>
          <a:p>
            <a:r>
              <a:rPr lang="en-US" dirty="0"/>
              <a:t>Go to messenger set up</a:t>
            </a:r>
          </a:p>
          <a:p>
            <a:r>
              <a:rPr lang="en-US" dirty="0"/>
              <a:t>Copy ‘Page Access Token’ to anywhere not open </a:t>
            </a:r>
            <a:br>
              <a:rPr lang="en-US" dirty="0"/>
            </a:br>
            <a:r>
              <a:rPr lang="en-US" dirty="0"/>
              <a:t>(key to the page what you just made)</a:t>
            </a:r>
          </a:p>
          <a:p>
            <a:r>
              <a:rPr lang="en-US" dirty="0"/>
              <a:t>Go to </a:t>
            </a:r>
            <a:r>
              <a:rPr lang="en-US" dirty="0">
                <a:hlinkClick r:id="rId5"/>
              </a:rPr>
              <a:t>Heroku app dashboard</a:t>
            </a:r>
            <a:endParaRPr lang="en-US" dirty="0"/>
          </a:p>
          <a:p>
            <a:r>
              <a:rPr lang="en-US" dirty="0"/>
              <a:t>App setting</a:t>
            </a:r>
          </a:p>
          <a:p>
            <a:r>
              <a:rPr lang="en-US" dirty="0"/>
              <a:t>Copy app domain </a:t>
            </a:r>
            <a:br>
              <a:rPr lang="en-US" dirty="0"/>
            </a:br>
            <a:r>
              <a:rPr lang="en-US" dirty="0"/>
              <a:t>(It may be https://app-name.herokuapp.com/)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9B1A5B-04E4-48A1-9D71-1B12E6042D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2056"/>
          <a:stretch/>
        </p:blipFill>
        <p:spPr>
          <a:xfrm>
            <a:off x="1356782" y="3787834"/>
            <a:ext cx="2895263" cy="167933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D9028FE-C0BA-4325-9B07-D3290C3DB499}"/>
              </a:ext>
            </a:extLst>
          </p:cNvPr>
          <p:cNvGrpSpPr/>
          <p:nvPr/>
        </p:nvGrpSpPr>
        <p:grpSpPr>
          <a:xfrm>
            <a:off x="1356782" y="5486167"/>
            <a:ext cx="7729728" cy="1057114"/>
            <a:chOff x="2231136" y="4501029"/>
            <a:chExt cx="7729728" cy="105711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F75F3F2-3733-4C43-A401-05A81AC3A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1136" y="4501029"/>
              <a:ext cx="7729728" cy="1057114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F476CD-D0E8-4A40-BC55-17DEDB046861}"/>
                </a:ext>
              </a:extLst>
            </p:cNvPr>
            <p:cNvCxnSpPr/>
            <p:nvPr/>
          </p:nvCxnSpPr>
          <p:spPr>
            <a:xfrm>
              <a:off x="7708739" y="4965539"/>
              <a:ext cx="20255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67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FA97B34-BA80-4532-99C1-72D77FA2F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828" y="1145894"/>
            <a:ext cx="4351912" cy="70718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17" y="1145894"/>
            <a:ext cx="4819603" cy="1188720"/>
          </a:xfrm>
        </p:spPr>
        <p:txBody>
          <a:bodyPr>
            <a:normAutofit/>
          </a:bodyPr>
          <a:lstStyle/>
          <a:p>
            <a:r>
              <a:rPr lang="en-US" dirty="0" err="1"/>
              <a:t>Webhook</a:t>
            </a:r>
            <a:r>
              <a:rPr lang="en-US" dirty="0"/>
              <a:t> Setting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410" y="2638044"/>
            <a:ext cx="4395274" cy="3484964"/>
          </a:xfrm>
        </p:spPr>
        <p:txBody>
          <a:bodyPr>
            <a:normAutofit/>
          </a:bodyPr>
          <a:lstStyle/>
          <a:p>
            <a:r>
              <a:rPr lang="en-US" dirty="0"/>
              <a:t>Click setup </a:t>
            </a:r>
            <a:r>
              <a:rPr lang="en-US" dirty="0" err="1"/>
              <a:t>webhooks</a:t>
            </a:r>
            <a:endParaRPr lang="en-US" dirty="0"/>
          </a:p>
          <a:p>
            <a:r>
              <a:rPr lang="en-US" dirty="0"/>
              <a:t>Set callback URL as     ‘Domain’ /</a:t>
            </a:r>
            <a:r>
              <a:rPr lang="en-US" dirty="0" err="1"/>
              <a:t>webhook</a:t>
            </a:r>
            <a:endParaRPr lang="en-US" dirty="0"/>
          </a:p>
          <a:p>
            <a:r>
              <a:rPr lang="en-US" dirty="0"/>
              <a:t>Set VERIFY_TOKEN</a:t>
            </a:r>
          </a:p>
          <a:p>
            <a:r>
              <a:rPr lang="en-US" dirty="0"/>
              <a:t>Check all</a:t>
            </a:r>
          </a:p>
          <a:p>
            <a:r>
              <a:rPr lang="en-US" dirty="0"/>
              <a:t>Select page and subscribe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8403C-23D9-4FA0-8293-BF8EF88A1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828" y="1897460"/>
            <a:ext cx="4345676" cy="2709264"/>
          </a:xfrm>
          <a:prstGeom prst="rect">
            <a:avLst/>
          </a:prstGeom>
        </p:spPr>
      </p:pic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1B4DADC4-8A50-4E3D-B65C-25C87CC0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99248E-04FA-4B85-B98A-DA2CB0192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828" y="4606724"/>
            <a:ext cx="4345676" cy="15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6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099" y="964692"/>
            <a:ext cx="6085803" cy="1188720"/>
          </a:xfrm>
        </p:spPr>
        <p:txBody>
          <a:bodyPr/>
          <a:lstStyle/>
          <a:p>
            <a:r>
              <a:rPr lang="en-US" dirty="0"/>
              <a:t>Everything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718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EE3A4-1BEE-48FA-AECA-0E6B9E13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899" y="5550471"/>
            <a:ext cx="3125306" cy="946428"/>
          </a:xfrm>
        </p:spPr>
        <p:txBody>
          <a:bodyPr/>
          <a:lstStyle/>
          <a:p>
            <a:r>
              <a:rPr lang="en-US" dirty="0"/>
              <a:t>Code: App.js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17D000-7A02-435B-B34C-1EEF23AA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7E6BDEB-3F0A-48E7-8F51-913915EEF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278" y="171849"/>
            <a:ext cx="4347344" cy="6309420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BBB529"/>
                </a:solidFill>
                <a:latin typeface="Arial Unicode MS"/>
                <a:ea typeface="inherit"/>
              </a:rPr>
              <a:t>'use strict'</a:t>
            </a:r>
            <a:endParaRPr lang="en-US" altLang="en-US" sz="1000" dirty="0">
              <a:solidFill>
                <a:srgbClr val="A9B7C6"/>
              </a:solidFill>
              <a:latin typeface="Arial Unicode MS"/>
              <a:ea typeface="inheri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express = require(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'express'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bodyParser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 require(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'body-parser'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request = require(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'request'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app = express();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000" dirty="0">
              <a:solidFill>
                <a:srgbClr val="CC7832"/>
              </a:solidFill>
              <a:latin typeface="Arial Unicode MS"/>
              <a:ea typeface="inheri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PAGE_ACCESS_TOKEN = 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'YOUR TOKEN HERE'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app.set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'port'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process.env.PORT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|| </a:t>
            </a:r>
            <a:r>
              <a:rPr lang="en-US" altLang="en-US" sz="1000" dirty="0">
                <a:solidFill>
                  <a:srgbClr val="6897BB"/>
                </a:solidFill>
                <a:latin typeface="Arial Unicode MS"/>
                <a:ea typeface="inherit"/>
              </a:rPr>
              <a:t>5000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app.use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bodyParser.urlencoded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({ extended: </a:t>
            </a:r>
            <a:r>
              <a:rPr lang="en-US" altLang="en-US" sz="1000" dirty="0">
                <a:solidFill>
                  <a:srgbClr val="6897BB"/>
                </a:solidFill>
                <a:latin typeface="Arial Unicode MS"/>
                <a:ea typeface="inherit"/>
              </a:rPr>
              <a:t>false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}));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app.use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bodyParser.json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app.get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'/'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res)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'Hello world'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})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app.get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'/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webhook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res)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req.query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[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hub.verify_token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] === 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'VERIFY_TOKEN'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req.query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[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hub.challenge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]);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'Error, wrong token'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})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app.post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"/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webhook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"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res)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data =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req.body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console.log(data);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data.object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== 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'page'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data.entry.forEach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pageEntry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    </a:t>
            </a: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pageID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 pageEntry.id;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    </a:t>
            </a: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timeOfEvent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pageEntry.time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pageEntry.messaging.forEach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      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messagingEvent.optin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receivedAuthentication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messagingEvent.message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receivedMessage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messagingEvent.postback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receivedPostback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console.log(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“Received unknown 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: "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res.sendStatus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897BB"/>
                </a:solidFill>
                <a:latin typeface="Arial Unicode MS"/>
                <a:ea typeface="inherit"/>
              </a:rPr>
              <a:t>200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});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8A840E-D328-4AD5-880F-8B96E0F0E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9485" y="175930"/>
            <a:ext cx="4547720" cy="5232202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inherit"/>
              </a:rPr>
              <a:t>receivedMessage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(event)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event.sender.id;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content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event.message.text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echo_message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"ECHO 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+ content;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sendTextMessage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echo_message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inherit"/>
              </a:rPr>
              <a:t>receivedPostback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(event)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"RECEIVED POSTBACK IT WORKS"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event.sender.id;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event.recipient.id;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timeOfPostback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event.timestamp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payload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event.postback.payload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"Received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 for user %d and page %d with payload '%s'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"at %d"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payload,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timeOfPostback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sendTextMessage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 called"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inherit"/>
              </a:rPr>
              <a:t>sendTextMessage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message)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request({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url: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'https://graph.facebook.com/v2.6/me/messages’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qs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: {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access_token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: PAGE_ACCESS_TOKEN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method: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'POST’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json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  recipient: { id: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  message: { text: message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(error, response, body)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  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(error)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'Error sending message: 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response.error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app.listen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'running on port'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4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2"/>
            <a:ext cx="3363974" cy="1890897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 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Server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Finally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3433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53FB4-14FA-48F9-A5A0-FA18BFF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Echo Bot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478BB-F60F-4E04-8DC8-E5B03CCD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15</a:t>
            </a:fld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5E86AC-09EA-4721-8D7C-BC5FD1A5B25F}"/>
              </a:ext>
            </a:extLst>
          </p:cNvPr>
          <p:cNvGrpSpPr/>
          <p:nvPr/>
        </p:nvGrpSpPr>
        <p:grpSpPr>
          <a:xfrm>
            <a:off x="4299474" y="2638100"/>
            <a:ext cx="3593051" cy="3660996"/>
            <a:chOff x="3889093" y="2624057"/>
            <a:chExt cx="5430455" cy="3660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7004AC-CD63-4AEF-9188-CFD0A798BE87}"/>
                </a:ext>
              </a:extLst>
            </p:cNvPr>
            <p:cNvSpPr/>
            <p:nvPr/>
          </p:nvSpPr>
          <p:spPr>
            <a:xfrm>
              <a:off x="3889093" y="2624057"/>
              <a:ext cx="5430455" cy="3660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216FC58-DCE3-46A7-903E-EE35D558755A}"/>
                </a:ext>
              </a:extLst>
            </p:cNvPr>
            <p:cNvSpPr/>
            <p:nvPr/>
          </p:nvSpPr>
          <p:spPr>
            <a:xfrm>
              <a:off x="7654644" y="2990030"/>
              <a:ext cx="1461384" cy="544011"/>
            </a:xfrm>
            <a:prstGeom prst="roundRect">
              <a:avLst>
                <a:gd name="adj" fmla="val 50000"/>
              </a:avLst>
            </a:prstGeom>
            <a:solidFill>
              <a:srgbClr val="419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Hello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9DAEFF3-CF20-4F61-81C2-F09A98842483}"/>
                </a:ext>
              </a:extLst>
            </p:cNvPr>
            <p:cNvSpPr/>
            <p:nvPr/>
          </p:nvSpPr>
          <p:spPr>
            <a:xfrm>
              <a:off x="4179422" y="3803798"/>
              <a:ext cx="2581157" cy="5440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ECHO: Hello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CFA9E1-F85B-4AAD-9A88-9C1E109F777D}"/>
                </a:ext>
              </a:extLst>
            </p:cNvPr>
            <p:cNvSpPr/>
            <p:nvPr/>
          </p:nvSpPr>
          <p:spPr>
            <a:xfrm>
              <a:off x="6364774" y="4617566"/>
              <a:ext cx="2751253" cy="544011"/>
            </a:xfrm>
            <a:prstGeom prst="roundRect">
              <a:avLst>
                <a:gd name="adj" fmla="val 50000"/>
              </a:avLst>
            </a:prstGeom>
            <a:solidFill>
              <a:srgbClr val="419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 gusto taco.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F20EF6-DD01-4EA8-AC06-B3EE2DA829ED}"/>
                </a:ext>
              </a:extLst>
            </p:cNvPr>
            <p:cNvSpPr/>
            <p:nvPr/>
          </p:nvSpPr>
          <p:spPr>
            <a:xfrm>
              <a:off x="4162063" y="5431335"/>
              <a:ext cx="4016415" cy="5440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ECHO: Me gusto taco.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912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752" y="964692"/>
            <a:ext cx="4466497" cy="1188720"/>
          </a:xfrm>
        </p:spPr>
        <p:txBody>
          <a:bodyPr/>
          <a:lstStyle/>
          <a:p>
            <a:r>
              <a:rPr lang="en-US" dirty="0"/>
              <a:t>User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2CA2-1830-4E60-8EAC-21DA1127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Create Facebook Page/App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7FF7-6BA2-4D57-B777-415DDF24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100" y="2638044"/>
            <a:ext cx="4520763" cy="1328723"/>
          </a:xfrm>
        </p:spPr>
        <p:txBody>
          <a:bodyPr/>
          <a:lstStyle/>
          <a:p>
            <a:r>
              <a:rPr lang="en-US" dirty="0">
                <a:hlinkClick r:id="rId3"/>
              </a:rPr>
              <a:t>Create Facebook page</a:t>
            </a:r>
            <a:endParaRPr lang="en-US" dirty="0"/>
          </a:p>
          <a:p>
            <a:r>
              <a:rPr lang="en-US" dirty="0"/>
              <a:t>Go to </a:t>
            </a:r>
            <a:r>
              <a:rPr lang="en-US" dirty="0">
                <a:hlinkClick r:id="rId4"/>
              </a:rPr>
              <a:t>Facebook for developers</a:t>
            </a:r>
            <a:endParaRPr lang="en-US" dirty="0"/>
          </a:p>
          <a:p>
            <a:r>
              <a:rPr lang="en-US" dirty="0"/>
              <a:t>Create app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48652-F0A3-4947-9F16-3E28A920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A0E07-1802-4843-A6E5-BABCC1636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24" y="2797782"/>
            <a:ext cx="2900001" cy="1653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3F333F-4AEB-4A4E-8C8B-7BE106B2A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825" y="4451399"/>
            <a:ext cx="2907320" cy="17732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71266B-95D8-4BC7-9B77-4AC051DFB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0826" y="4451399"/>
            <a:ext cx="1908623" cy="17732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26BA3E-E5D4-4249-BCA9-E4A70EAE8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450" y="4451400"/>
            <a:ext cx="4009242" cy="17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399" y="964692"/>
            <a:ext cx="5397202" cy="1188720"/>
          </a:xfrm>
        </p:spPr>
        <p:txBody>
          <a:bodyPr/>
          <a:lstStyle/>
          <a:p>
            <a:r>
              <a:rPr lang="en-US" dirty="0"/>
              <a:t>Facebook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105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964692"/>
            <a:ext cx="3842795" cy="1465992"/>
          </a:xfrm>
        </p:spPr>
        <p:txBody>
          <a:bodyPr>
            <a:normAutofit/>
          </a:bodyPr>
          <a:lstStyle/>
          <a:p>
            <a:r>
              <a:rPr lang="en-US" dirty="0"/>
              <a:t>Edit app.js File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01" y="2626469"/>
            <a:ext cx="4780345" cy="3460352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Import modules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Create app object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Body-parser is to use </a:t>
            </a:r>
            <a:r>
              <a:rPr lang="en-US" strike="sngStrike" dirty="0" err="1">
                <a:solidFill>
                  <a:schemeClr val="bg1">
                    <a:lumMod val="75000"/>
                  </a:schemeClr>
                </a:solidFill>
              </a:rPr>
              <a:t>json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 format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Visit home page send ‘Hello world’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When </a:t>
            </a:r>
            <a:r>
              <a:rPr lang="en-US" strike="sngStrike" dirty="0" err="1">
                <a:solidFill>
                  <a:schemeClr val="bg1">
                    <a:lumMod val="75000"/>
                  </a:schemeClr>
                </a:solidFill>
              </a:rPr>
              <a:t>webhook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 occurs, check verify token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Display through which port server is listening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Make program run, just copy and paste</a:t>
            </a:r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58165F-015F-4901-929C-93B2065EC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491" y="977730"/>
            <a:ext cx="5382228" cy="5109091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inherit"/>
              </a:rPr>
              <a:t>'use strict'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express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'express'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'body-parser'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request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'request'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app = express();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process.env.PORT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inherit"/>
              </a:rPr>
              <a:t>5000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bodyParser.urlencoded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({ extended: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inherit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bodyParser.json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'/'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res)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'Hello world'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webhook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res)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req.query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hub.verify_token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] ===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'VERIFY_TOKEN'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req.query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hub.challenge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'Error, wrong token'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app.listen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'running on 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0230B6-69A4-482F-8CB3-9E458CEBCECE}"/>
              </a:ext>
            </a:extLst>
          </p:cNvPr>
          <p:cNvSpPr/>
          <p:nvPr/>
        </p:nvSpPr>
        <p:spPr>
          <a:xfrm>
            <a:off x="7897379" y="6086821"/>
            <a:ext cx="120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95662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BF250F-CFDE-4005-9067-473A3F21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580" y="2570108"/>
            <a:ext cx="3266839" cy="2558006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"main": "app.js",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"scripts":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"start": "node app.js"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...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19E2CE-FC42-49CA-B242-612E5F7D0B9F}"/>
              </a:ext>
            </a:extLst>
          </p:cNvPr>
          <p:cNvSpPr/>
          <p:nvPr/>
        </p:nvSpPr>
        <p:spPr>
          <a:xfrm>
            <a:off x="5097475" y="5175478"/>
            <a:ext cx="1997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package.json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3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42" y="964692"/>
            <a:ext cx="4305716" cy="1188720"/>
          </a:xfrm>
        </p:spPr>
        <p:txBody>
          <a:bodyPr/>
          <a:lstStyle/>
          <a:p>
            <a:r>
              <a:rPr lang="en-US" dirty="0"/>
              <a:t>Code finished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7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043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 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Server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0129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536" y="964692"/>
            <a:ext cx="4678928" cy="1188720"/>
          </a:xfrm>
        </p:spPr>
        <p:txBody>
          <a:bodyPr/>
          <a:lstStyle/>
          <a:p>
            <a:r>
              <a:rPr lang="en-US" dirty="0"/>
              <a:t>Server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9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9189164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655</TotalTime>
  <Words>1207</Words>
  <Application>Microsoft Office PowerPoint</Application>
  <PresentationFormat>와이드스크린</PresentationFormat>
  <Paragraphs>254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Arial Unicode MS</vt:lpstr>
      <vt:lpstr>inherit</vt:lpstr>
      <vt:lpstr>맑은 고딕</vt:lpstr>
      <vt:lpstr>휴먼매직체</vt:lpstr>
      <vt:lpstr>Arial</vt:lpstr>
      <vt:lpstr>Calibri</vt:lpstr>
      <vt:lpstr>Gill Sans MT</vt:lpstr>
      <vt:lpstr>소포</vt:lpstr>
      <vt:lpstr>Developing ChatBot 2-2 Make Echo Bot</vt:lpstr>
      <vt:lpstr>User is ready</vt:lpstr>
      <vt:lpstr>Create Facebook Page/App</vt:lpstr>
      <vt:lpstr>Facebook is ready</vt:lpstr>
      <vt:lpstr>Edit app.js File</vt:lpstr>
      <vt:lpstr>edit Package.json</vt:lpstr>
      <vt:lpstr>Code finished</vt:lpstr>
      <vt:lpstr>Push Code to Server</vt:lpstr>
      <vt:lpstr>Server is Ready</vt:lpstr>
      <vt:lpstr>Link Facebook and Server</vt:lpstr>
      <vt:lpstr>Webhook Setting</vt:lpstr>
      <vt:lpstr>Everything is ready</vt:lpstr>
      <vt:lpstr>Code: App.js</vt:lpstr>
      <vt:lpstr>Push Code to Server Finally</vt:lpstr>
      <vt:lpstr>Run Echo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52</cp:revision>
  <dcterms:created xsi:type="dcterms:W3CDTF">2017-07-24T20:44:03Z</dcterms:created>
  <dcterms:modified xsi:type="dcterms:W3CDTF">2017-08-01T15:54:06Z</dcterms:modified>
</cp:coreProperties>
</file>