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A484"/>
    <a:srgbClr val="F6A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333" autoAdjust="0"/>
  </p:normalViewPr>
  <p:slideViewPr>
    <p:cSldViewPr snapToGrid="0">
      <p:cViewPr varScale="1">
        <p:scale>
          <a:sx n="45" d="100"/>
          <a:sy n="45" d="100"/>
        </p:scale>
        <p:origin x="112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565618-0652-4D78-8A5E-0247BD345B5C}" type="doc">
      <dgm:prSet loTypeId="urn:microsoft.com/office/officeart/2005/8/layout/vList2" loCatId="Inbox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AAC706-83D9-4085-B003-8F3496A040BB}">
      <dgm:prSet/>
      <dgm:spPr/>
      <dgm:t>
        <a:bodyPr/>
        <a:lstStyle/>
        <a:p>
          <a:r>
            <a:rPr lang="en-US" dirty="0" err="1"/>
            <a:t>mkdir</a:t>
          </a:r>
          <a:r>
            <a:rPr lang="en-US" dirty="0"/>
            <a:t> dev</a:t>
          </a:r>
        </a:p>
      </dgm:t>
    </dgm:pt>
    <dgm:pt modelId="{F806DC32-23F3-4C4E-8160-91250AD490CF}" type="parTrans" cxnId="{501A5DA7-3335-49E1-8E7E-FD5972D824BA}">
      <dgm:prSet/>
      <dgm:spPr/>
      <dgm:t>
        <a:bodyPr/>
        <a:lstStyle/>
        <a:p>
          <a:endParaRPr lang="en-US"/>
        </a:p>
      </dgm:t>
    </dgm:pt>
    <dgm:pt modelId="{415E918E-A70F-4272-B638-1338D9141FB9}" type="sibTrans" cxnId="{501A5DA7-3335-49E1-8E7E-FD5972D824BA}">
      <dgm:prSet/>
      <dgm:spPr/>
      <dgm:t>
        <a:bodyPr/>
        <a:lstStyle/>
        <a:p>
          <a:endParaRPr lang="en-US"/>
        </a:p>
      </dgm:t>
    </dgm:pt>
    <dgm:pt modelId="{9B6C1191-11F4-4E9D-AA34-414F8F05E48C}">
      <dgm:prSet/>
      <dgm:spPr/>
      <dgm:t>
        <a:bodyPr/>
        <a:lstStyle/>
        <a:p>
          <a:r>
            <a:rPr lang="en-US" dirty="0"/>
            <a:t>cd dev</a:t>
          </a:r>
        </a:p>
      </dgm:t>
    </dgm:pt>
    <dgm:pt modelId="{24A61EB4-88DE-4292-9D92-FADD5E34A074}" type="parTrans" cxnId="{3F3FDD00-3A88-4268-A8ED-456DA0DB5254}">
      <dgm:prSet/>
      <dgm:spPr/>
      <dgm:t>
        <a:bodyPr/>
        <a:lstStyle/>
        <a:p>
          <a:endParaRPr lang="en-US"/>
        </a:p>
      </dgm:t>
    </dgm:pt>
    <dgm:pt modelId="{3D708262-784D-4439-8CFD-D63A90A42E33}" type="sibTrans" cxnId="{3F3FDD00-3A88-4268-A8ED-456DA0DB5254}">
      <dgm:prSet/>
      <dgm:spPr/>
      <dgm:t>
        <a:bodyPr/>
        <a:lstStyle/>
        <a:p>
          <a:endParaRPr lang="en-US"/>
        </a:p>
      </dgm:t>
    </dgm:pt>
    <dgm:pt modelId="{3D4CB594-59C9-4AA3-9C06-A0D6D7E406D6}">
      <dgm:prSet/>
      <dgm:spPr/>
      <dgm:t>
        <a:bodyPr/>
        <a:lstStyle/>
        <a:p>
          <a:r>
            <a:rPr lang="en-US" dirty="0" err="1"/>
            <a:t>npm</a:t>
          </a:r>
          <a:r>
            <a:rPr lang="en-US" dirty="0"/>
            <a:t> install </a:t>
          </a:r>
          <a:r>
            <a:rPr lang="en-US" dirty="0" err="1"/>
            <a:t>npm</a:t>
          </a:r>
          <a:endParaRPr lang="en-US" dirty="0"/>
        </a:p>
      </dgm:t>
    </dgm:pt>
    <dgm:pt modelId="{B408C988-E3A6-489D-8208-C6099480735B}" type="parTrans" cxnId="{217B8397-5E2D-4B74-AFA6-77507D2E853F}">
      <dgm:prSet/>
      <dgm:spPr/>
      <dgm:t>
        <a:bodyPr/>
        <a:lstStyle/>
        <a:p>
          <a:endParaRPr lang="en-US"/>
        </a:p>
      </dgm:t>
    </dgm:pt>
    <dgm:pt modelId="{81AF4826-9899-49E0-B9BD-8BEB290D1C6A}" type="sibTrans" cxnId="{217B8397-5E2D-4B74-AFA6-77507D2E853F}">
      <dgm:prSet/>
      <dgm:spPr/>
      <dgm:t>
        <a:bodyPr/>
        <a:lstStyle/>
        <a:p>
          <a:endParaRPr lang="en-US"/>
        </a:p>
      </dgm:t>
    </dgm:pt>
    <dgm:pt modelId="{87A8EA9C-83EA-4C93-A8D3-2F25D6D6C203}">
      <dgm:prSet/>
      <dgm:spPr/>
      <dgm:t>
        <a:bodyPr/>
        <a:lstStyle/>
        <a:p>
          <a:r>
            <a:rPr lang="en-US" dirty="0" err="1"/>
            <a:t>npm</a:t>
          </a:r>
          <a:r>
            <a:rPr lang="en-US" dirty="0"/>
            <a:t> </a:t>
          </a:r>
          <a:r>
            <a:rPr lang="en-US" dirty="0" err="1"/>
            <a:t>init</a:t>
          </a:r>
          <a:r>
            <a:rPr lang="en-US" dirty="0"/>
            <a:t>  (entry: app.js)</a:t>
          </a:r>
        </a:p>
      </dgm:t>
    </dgm:pt>
    <dgm:pt modelId="{04B18D51-B67D-49CF-A752-8DADC3FF632C}" type="parTrans" cxnId="{68EEC9EB-07B3-431C-9EFF-8DF4FD124876}">
      <dgm:prSet/>
      <dgm:spPr/>
      <dgm:t>
        <a:bodyPr/>
        <a:lstStyle/>
        <a:p>
          <a:endParaRPr lang="en-US"/>
        </a:p>
      </dgm:t>
    </dgm:pt>
    <dgm:pt modelId="{F9ED8A19-7F5C-4A07-BC87-A0BB541FBEAB}" type="sibTrans" cxnId="{68EEC9EB-07B3-431C-9EFF-8DF4FD124876}">
      <dgm:prSet/>
      <dgm:spPr/>
      <dgm:t>
        <a:bodyPr/>
        <a:lstStyle/>
        <a:p>
          <a:endParaRPr lang="en-US"/>
        </a:p>
      </dgm:t>
    </dgm:pt>
    <dgm:pt modelId="{564D39BD-0E8F-4175-BD47-969422F5E7C2}">
      <dgm:prSet/>
      <dgm:spPr/>
      <dgm:t>
        <a:bodyPr/>
        <a:lstStyle/>
        <a:p>
          <a:r>
            <a:rPr lang="en-US" dirty="0" err="1"/>
            <a:t>npm</a:t>
          </a:r>
          <a:r>
            <a:rPr lang="en-US" dirty="0"/>
            <a:t> install express</a:t>
          </a:r>
        </a:p>
      </dgm:t>
    </dgm:pt>
    <dgm:pt modelId="{45194650-706B-433A-87BF-FC40EF730725}" type="parTrans" cxnId="{90A75AC1-9EFE-4709-9B37-7C76A15E0CF8}">
      <dgm:prSet/>
      <dgm:spPr/>
      <dgm:t>
        <a:bodyPr/>
        <a:lstStyle/>
        <a:p>
          <a:endParaRPr lang="en-US"/>
        </a:p>
      </dgm:t>
    </dgm:pt>
    <dgm:pt modelId="{1CF5A500-441C-4528-9DFA-73AFDCD3AB5D}" type="sibTrans" cxnId="{90A75AC1-9EFE-4709-9B37-7C76A15E0CF8}">
      <dgm:prSet/>
      <dgm:spPr/>
      <dgm:t>
        <a:bodyPr/>
        <a:lstStyle/>
        <a:p>
          <a:endParaRPr lang="en-US"/>
        </a:p>
      </dgm:t>
    </dgm:pt>
    <dgm:pt modelId="{80E3609B-0CC0-49B5-9E6B-6B6BC7AC79FA}" type="pres">
      <dgm:prSet presAssocID="{E0565618-0652-4D78-8A5E-0247BD345B5C}" presName="linear" presStyleCnt="0">
        <dgm:presLayoutVars>
          <dgm:animLvl val="lvl"/>
          <dgm:resizeHandles val="exact"/>
        </dgm:presLayoutVars>
      </dgm:prSet>
      <dgm:spPr/>
    </dgm:pt>
    <dgm:pt modelId="{CC120D7A-9141-47E7-B4A6-B69F97451E2D}" type="pres">
      <dgm:prSet presAssocID="{FDAAC706-83D9-4085-B003-8F3496A040B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C31D697-8901-428E-B45E-C06F6173054A}" type="pres">
      <dgm:prSet presAssocID="{415E918E-A70F-4272-B638-1338D9141FB9}" presName="spacer" presStyleCnt="0"/>
      <dgm:spPr/>
    </dgm:pt>
    <dgm:pt modelId="{509B55FA-B040-493D-B653-0C552A78BAA3}" type="pres">
      <dgm:prSet presAssocID="{9B6C1191-11F4-4E9D-AA34-414F8F05E48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A886995-CBD1-45C7-8325-3D58A411AB72}" type="pres">
      <dgm:prSet presAssocID="{3D708262-784D-4439-8CFD-D63A90A42E33}" presName="spacer" presStyleCnt="0"/>
      <dgm:spPr/>
    </dgm:pt>
    <dgm:pt modelId="{BFA0AC25-F156-4F8D-9726-08D103E60665}" type="pres">
      <dgm:prSet presAssocID="{3D4CB594-59C9-4AA3-9C06-A0D6D7E406D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9524AFD-4A9F-4F70-AFF1-D0DDBB2A3778}" type="pres">
      <dgm:prSet presAssocID="{81AF4826-9899-49E0-B9BD-8BEB290D1C6A}" presName="spacer" presStyleCnt="0"/>
      <dgm:spPr/>
    </dgm:pt>
    <dgm:pt modelId="{285899AE-E030-44D7-A5CE-A0F4369B4ACD}" type="pres">
      <dgm:prSet presAssocID="{87A8EA9C-83EA-4C93-A8D3-2F25D6D6C20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E8CE6D6-BDC3-4321-910A-78BDF0049483}" type="pres">
      <dgm:prSet presAssocID="{F9ED8A19-7F5C-4A07-BC87-A0BB541FBEAB}" presName="spacer" presStyleCnt="0"/>
      <dgm:spPr/>
    </dgm:pt>
    <dgm:pt modelId="{0F4ACEDB-D2E3-43AD-A8CD-6DCC3A1A137B}" type="pres">
      <dgm:prSet presAssocID="{564D39BD-0E8F-4175-BD47-969422F5E7C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F3FDD00-3A88-4268-A8ED-456DA0DB5254}" srcId="{E0565618-0652-4D78-8A5E-0247BD345B5C}" destId="{9B6C1191-11F4-4E9D-AA34-414F8F05E48C}" srcOrd="1" destOrd="0" parTransId="{24A61EB4-88DE-4292-9D92-FADD5E34A074}" sibTransId="{3D708262-784D-4439-8CFD-D63A90A42E33}"/>
    <dgm:cxn modelId="{839F3119-F267-4E84-A2F2-B0D94D83FD26}" type="presOf" srcId="{564D39BD-0E8F-4175-BD47-969422F5E7C2}" destId="{0F4ACEDB-D2E3-43AD-A8CD-6DCC3A1A137B}" srcOrd="0" destOrd="0" presId="urn:microsoft.com/office/officeart/2005/8/layout/vList2"/>
    <dgm:cxn modelId="{B3598E22-18C1-4AE0-BF42-A2B73D90DB9F}" type="presOf" srcId="{9B6C1191-11F4-4E9D-AA34-414F8F05E48C}" destId="{509B55FA-B040-493D-B653-0C552A78BAA3}" srcOrd="0" destOrd="0" presId="urn:microsoft.com/office/officeart/2005/8/layout/vList2"/>
    <dgm:cxn modelId="{0F07792F-7A91-419A-A868-45C0E7B64828}" type="presOf" srcId="{E0565618-0652-4D78-8A5E-0247BD345B5C}" destId="{80E3609B-0CC0-49B5-9E6B-6B6BC7AC79FA}" srcOrd="0" destOrd="0" presId="urn:microsoft.com/office/officeart/2005/8/layout/vList2"/>
    <dgm:cxn modelId="{800A5657-3F68-4D78-9081-7382B329C465}" type="presOf" srcId="{FDAAC706-83D9-4085-B003-8F3496A040BB}" destId="{CC120D7A-9141-47E7-B4A6-B69F97451E2D}" srcOrd="0" destOrd="0" presId="urn:microsoft.com/office/officeart/2005/8/layout/vList2"/>
    <dgm:cxn modelId="{217B8397-5E2D-4B74-AFA6-77507D2E853F}" srcId="{E0565618-0652-4D78-8A5E-0247BD345B5C}" destId="{3D4CB594-59C9-4AA3-9C06-A0D6D7E406D6}" srcOrd="2" destOrd="0" parTransId="{B408C988-E3A6-489D-8208-C6099480735B}" sibTransId="{81AF4826-9899-49E0-B9BD-8BEB290D1C6A}"/>
    <dgm:cxn modelId="{501A5DA7-3335-49E1-8E7E-FD5972D824BA}" srcId="{E0565618-0652-4D78-8A5E-0247BD345B5C}" destId="{FDAAC706-83D9-4085-B003-8F3496A040BB}" srcOrd="0" destOrd="0" parTransId="{F806DC32-23F3-4C4E-8160-91250AD490CF}" sibTransId="{415E918E-A70F-4272-B638-1338D9141FB9}"/>
    <dgm:cxn modelId="{90A75AC1-9EFE-4709-9B37-7C76A15E0CF8}" srcId="{E0565618-0652-4D78-8A5E-0247BD345B5C}" destId="{564D39BD-0E8F-4175-BD47-969422F5E7C2}" srcOrd="4" destOrd="0" parTransId="{45194650-706B-433A-87BF-FC40EF730725}" sibTransId="{1CF5A500-441C-4528-9DFA-73AFDCD3AB5D}"/>
    <dgm:cxn modelId="{2C4802DF-BB87-4A7C-90FF-203F09FBBF6A}" type="presOf" srcId="{87A8EA9C-83EA-4C93-A8D3-2F25D6D6C203}" destId="{285899AE-E030-44D7-A5CE-A0F4369B4ACD}" srcOrd="0" destOrd="0" presId="urn:microsoft.com/office/officeart/2005/8/layout/vList2"/>
    <dgm:cxn modelId="{5D79B0E9-8E3C-4534-8AE7-554046C1FB5C}" type="presOf" srcId="{3D4CB594-59C9-4AA3-9C06-A0D6D7E406D6}" destId="{BFA0AC25-F156-4F8D-9726-08D103E60665}" srcOrd="0" destOrd="0" presId="urn:microsoft.com/office/officeart/2005/8/layout/vList2"/>
    <dgm:cxn modelId="{68EEC9EB-07B3-431C-9EFF-8DF4FD124876}" srcId="{E0565618-0652-4D78-8A5E-0247BD345B5C}" destId="{87A8EA9C-83EA-4C93-A8D3-2F25D6D6C203}" srcOrd="3" destOrd="0" parTransId="{04B18D51-B67D-49CF-A752-8DADC3FF632C}" sibTransId="{F9ED8A19-7F5C-4A07-BC87-A0BB541FBEAB}"/>
    <dgm:cxn modelId="{0570B5A8-B2FA-4422-B0F1-FDF9C71F2AB1}" type="presParOf" srcId="{80E3609B-0CC0-49B5-9E6B-6B6BC7AC79FA}" destId="{CC120D7A-9141-47E7-B4A6-B69F97451E2D}" srcOrd="0" destOrd="0" presId="urn:microsoft.com/office/officeart/2005/8/layout/vList2"/>
    <dgm:cxn modelId="{A43386CC-3E1C-4DA5-A9FD-03A9A4F055BA}" type="presParOf" srcId="{80E3609B-0CC0-49B5-9E6B-6B6BC7AC79FA}" destId="{CC31D697-8901-428E-B45E-C06F6173054A}" srcOrd="1" destOrd="0" presId="urn:microsoft.com/office/officeart/2005/8/layout/vList2"/>
    <dgm:cxn modelId="{1CC256E0-22DB-47CC-A319-05080EDF2DCB}" type="presParOf" srcId="{80E3609B-0CC0-49B5-9E6B-6B6BC7AC79FA}" destId="{509B55FA-B040-493D-B653-0C552A78BAA3}" srcOrd="2" destOrd="0" presId="urn:microsoft.com/office/officeart/2005/8/layout/vList2"/>
    <dgm:cxn modelId="{7D13F1BD-72A9-486F-8021-BCE349E31746}" type="presParOf" srcId="{80E3609B-0CC0-49B5-9E6B-6B6BC7AC79FA}" destId="{8A886995-CBD1-45C7-8325-3D58A411AB72}" srcOrd="3" destOrd="0" presId="urn:microsoft.com/office/officeart/2005/8/layout/vList2"/>
    <dgm:cxn modelId="{2C9847D1-7B74-4815-B39E-3CD4622B1648}" type="presParOf" srcId="{80E3609B-0CC0-49B5-9E6B-6B6BC7AC79FA}" destId="{BFA0AC25-F156-4F8D-9726-08D103E60665}" srcOrd="4" destOrd="0" presId="urn:microsoft.com/office/officeart/2005/8/layout/vList2"/>
    <dgm:cxn modelId="{21DDE647-1EB8-4E37-8C64-615801577026}" type="presParOf" srcId="{80E3609B-0CC0-49B5-9E6B-6B6BC7AC79FA}" destId="{69524AFD-4A9F-4F70-AFF1-D0DDBB2A3778}" srcOrd="5" destOrd="0" presId="urn:microsoft.com/office/officeart/2005/8/layout/vList2"/>
    <dgm:cxn modelId="{7D074762-7977-4104-A7FF-AAFC69C2CF18}" type="presParOf" srcId="{80E3609B-0CC0-49B5-9E6B-6B6BC7AC79FA}" destId="{285899AE-E030-44D7-A5CE-A0F4369B4ACD}" srcOrd="6" destOrd="0" presId="urn:microsoft.com/office/officeart/2005/8/layout/vList2"/>
    <dgm:cxn modelId="{E1C526DD-A1FC-4F8C-A893-4C756C897D34}" type="presParOf" srcId="{80E3609B-0CC0-49B5-9E6B-6B6BC7AC79FA}" destId="{DE8CE6D6-BDC3-4321-910A-78BDF0049483}" srcOrd="7" destOrd="0" presId="urn:microsoft.com/office/officeart/2005/8/layout/vList2"/>
    <dgm:cxn modelId="{251B2F37-1FE1-45BE-A1E9-EB5E7BBCCD54}" type="presParOf" srcId="{80E3609B-0CC0-49B5-9E6B-6B6BC7AC79FA}" destId="{0F4ACEDB-D2E3-43AD-A8CD-6DCC3A1A137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565618-0652-4D78-8A5E-0247BD345B5C}" type="doc">
      <dgm:prSet loTypeId="urn:microsoft.com/office/officeart/2005/8/layout/vList2" loCatId="Inbox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AAC706-83D9-4085-B003-8F3496A040BB}">
      <dgm:prSet/>
      <dgm:spPr/>
      <dgm:t>
        <a:bodyPr/>
        <a:lstStyle/>
        <a:p>
          <a:r>
            <a:rPr lang="en-US" dirty="0" err="1"/>
            <a:t>ssh</a:t>
          </a:r>
          <a:r>
            <a:rPr lang="en-US" dirty="0"/>
            <a:t>-keygen -t </a:t>
          </a:r>
          <a:r>
            <a:rPr lang="en-US" dirty="0" err="1"/>
            <a:t>rsa</a:t>
          </a:r>
          <a:endParaRPr lang="en-US" dirty="0"/>
        </a:p>
      </dgm:t>
    </dgm:pt>
    <dgm:pt modelId="{F806DC32-23F3-4C4E-8160-91250AD490CF}" type="parTrans" cxnId="{501A5DA7-3335-49E1-8E7E-FD5972D824BA}">
      <dgm:prSet/>
      <dgm:spPr/>
      <dgm:t>
        <a:bodyPr/>
        <a:lstStyle/>
        <a:p>
          <a:endParaRPr lang="en-US"/>
        </a:p>
      </dgm:t>
    </dgm:pt>
    <dgm:pt modelId="{415E918E-A70F-4272-B638-1338D9141FB9}" type="sibTrans" cxnId="{501A5DA7-3335-49E1-8E7E-FD5972D824BA}">
      <dgm:prSet/>
      <dgm:spPr/>
      <dgm:t>
        <a:bodyPr/>
        <a:lstStyle/>
        <a:p>
          <a:endParaRPr lang="en-US"/>
        </a:p>
      </dgm:t>
    </dgm:pt>
    <dgm:pt modelId="{9B6C1191-11F4-4E9D-AA34-414F8F05E48C}">
      <dgm:prSet/>
      <dgm:spPr/>
      <dgm:t>
        <a:bodyPr/>
        <a:lstStyle/>
        <a:p>
          <a:r>
            <a:rPr lang="en-US" dirty="0"/>
            <a:t>Enter passphrase</a:t>
          </a:r>
        </a:p>
      </dgm:t>
    </dgm:pt>
    <dgm:pt modelId="{24A61EB4-88DE-4292-9D92-FADD5E34A074}" type="parTrans" cxnId="{3F3FDD00-3A88-4268-A8ED-456DA0DB5254}">
      <dgm:prSet/>
      <dgm:spPr/>
      <dgm:t>
        <a:bodyPr/>
        <a:lstStyle/>
        <a:p>
          <a:endParaRPr lang="en-US"/>
        </a:p>
      </dgm:t>
    </dgm:pt>
    <dgm:pt modelId="{3D708262-784D-4439-8CFD-D63A90A42E33}" type="sibTrans" cxnId="{3F3FDD00-3A88-4268-A8ED-456DA0DB5254}">
      <dgm:prSet/>
      <dgm:spPr/>
      <dgm:t>
        <a:bodyPr/>
        <a:lstStyle/>
        <a:p>
          <a:endParaRPr lang="en-US"/>
        </a:p>
      </dgm:t>
    </dgm:pt>
    <dgm:pt modelId="{15A5B45A-CF3C-4080-8CBE-CEDDACDFBA43}">
      <dgm:prSet/>
      <dgm:spPr/>
      <dgm:t>
        <a:bodyPr/>
        <a:lstStyle/>
        <a:p>
          <a:r>
            <a:rPr lang="en-US" dirty="0" err="1"/>
            <a:t>eval</a:t>
          </a:r>
          <a:r>
            <a:rPr lang="en-US" dirty="0"/>
            <a:t> $(</a:t>
          </a:r>
          <a:r>
            <a:rPr lang="en-US" dirty="0" err="1"/>
            <a:t>ssh</a:t>
          </a:r>
          <a:r>
            <a:rPr lang="en-US" dirty="0"/>
            <a:t>-agent -s)</a:t>
          </a:r>
        </a:p>
      </dgm:t>
    </dgm:pt>
    <dgm:pt modelId="{1EC7BB39-871E-4E85-9BBF-B0EF4A3C1EC2}" type="par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27660471-39F9-4E8D-968A-E0588533643C}" type="sib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786E5FB7-7F73-43A4-BD51-417FAF5864BC}">
      <dgm:prSet/>
      <dgm:spPr/>
      <dgm:t>
        <a:bodyPr/>
        <a:lstStyle/>
        <a:p>
          <a:r>
            <a:rPr lang="en-US" dirty="0" err="1"/>
            <a:t>ssh</a:t>
          </a:r>
          <a:r>
            <a:rPr lang="en-US" dirty="0"/>
            <a:t>-add ~/.</a:t>
          </a:r>
          <a:r>
            <a:rPr lang="en-US" dirty="0" err="1"/>
            <a:t>ssh</a:t>
          </a:r>
          <a:r>
            <a:rPr lang="en-US" dirty="0"/>
            <a:t>/</a:t>
          </a:r>
          <a:r>
            <a:rPr lang="en-US" dirty="0" err="1"/>
            <a:t>id_rsa</a:t>
          </a:r>
          <a:endParaRPr lang="en-US" dirty="0"/>
        </a:p>
      </dgm:t>
    </dgm:pt>
    <dgm:pt modelId="{B4F27F8B-1957-4954-834E-2F3CD611F2E4}" type="parTrans" cxnId="{6AE706F2-CC8B-4153-A173-09D1FE3C1DFF}">
      <dgm:prSet/>
      <dgm:spPr/>
      <dgm:t>
        <a:bodyPr/>
        <a:lstStyle/>
        <a:p>
          <a:pPr latinLnBrk="1"/>
          <a:endParaRPr lang="ko-KR" altLang="en-US"/>
        </a:p>
      </dgm:t>
    </dgm:pt>
    <dgm:pt modelId="{92341218-5100-4E23-ACAE-27FD7B32B655}" type="sibTrans" cxnId="{6AE706F2-CC8B-4153-A173-09D1FE3C1DFF}">
      <dgm:prSet/>
      <dgm:spPr/>
      <dgm:t>
        <a:bodyPr/>
        <a:lstStyle/>
        <a:p>
          <a:pPr latinLnBrk="1"/>
          <a:endParaRPr lang="ko-KR" altLang="en-US"/>
        </a:p>
      </dgm:t>
    </dgm:pt>
    <dgm:pt modelId="{A0159407-A176-4FD8-843A-78E6CA95E577}">
      <dgm:prSet/>
      <dgm:spPr/>
      <dgm:t>
        <a:bodyPr/>
        <a:lstStyle/>
        <a:p>
          <a:r>
            <a:rPr lang="en-US"/>
            <a:t>Heroku login</a:t>
          </a:r>
          <a:endParaRPr lang="en-US" dirty="0"/>
        </a:p>
      </dgm:t>
    </dgm:pt>
    <dgm:pt modelId="{33D5C6E0-0B51-41D3-A78A-B45E9C5696AD}" type="par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0839D389-DB6B-4429-931C-0892B2ADB654}" type="sib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80E3609B-0CC0-49B5-9E6B-6B6BC7AC79FA}" type="pres">
      <dgm:prSet presAssocID="{E0565618-0652-4D78-8A5E-0247BD345B5C}" presName="linear" presStyleCnt="0">
        <dgm:presLayoutVars>
          <dgm:animLvl val="lvl"/>
          <dgm:resizeHandles val="exact"/>
        </dgm:presLayoutVars>
      </dgm:prSet>
      <dgm:spPr/>
    </dgm:pt>
    <dgm:pt modelId="{CC120D7A-9141-47E7-B4A6-B69F97451E2D}" type="pres">
      <dgm:prSet presAssocID="{FDAAC706-83D9-4085-B003-8F3496A040B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C31D697-8901-428E-B45E-C06F6173054A}" type="pres">
      <dgm:prSet presAssocID="{415E918E-A70F-4272-B638-1338D9141FB9}" presName="spacer" presStyleCnt="0"/>
      <dgm:spPr/>
    </dgm:pt>
    <dgm:pt modelId="{509B55FA-B040-493D-B653-0C552A78BAA3}" type="pres">
      <dgm:prSet presAssocID="{9B6C1191-11F4-4E9D-AA34-414F8F05E48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A886995-CBD1-45C7-8325-3D58A411AB72}" type="pres">
      <dgm:prSet presAssocID="{3D708262-784D-4439-8CFD-D63A90A42E33}" presName="spacer" presStyleCnt="0"/>
      <dgm:spPr/>
    </dgm:pt>
    <dgm:pt modelId="{2967A8BF-561C-4419-9057-9665DB834A57}" type="pres">
      <dgm:prSet presAssocID="{15A5B45A-CF3C-4080-8CBE-CEDDACDFBA4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0C2D9F6-9C49-4789-9B55-AECE1688F5B9}" type="pres">
      <dgm:prSet presAssocID="{27660471-39F9-4E8D-968A-E0588533643C}" presName="spacer" presStyleCnt="0"/>
      <dgm:spPr/>
    </dgm:pt>
    <dgm:pt modelId="{618A2550-1BD3-4953-BD4A-D5EBC748BC84}" type="pres">
      <dgm:prSet presAssocID="{786E5FB7-7F73-43A4-BD51-417FAF5864B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2FDB5E7-4831-4891-B5E7-D60EF1BD066D}" type="pres">
      <dgm:prSet presAssocID="{92341218-5100-4E23-ACAE-27FD7B32B655}" presName="spacer" presStyleCnt="0"/>
      <dgm:spPr/>
    </dgm:pt>
    <dgm:pt modelId="{CD0E1BD6-69EE-4C05-8AD0-E5813C1897AA}" type="pres">
      <dgm:prSet presAssocID="{A0159407-A176-4FD8-843A-78E6CA95E57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0210E00-A3AA-4109-A90B-742737472F21}" srcId="{E0565618-0652-4D78-8A5E-0247BD345B5C}" destId="{15A5B45A-CF3C-4080-8CBE-CEDDACDFBA43}" srcOrd="2" destOrd="0" parTransId="{1EC7BB39-871E-4E85-9BBF-B0EF4A3C1EC2}" sibTransId="{27660471-39F9-4E8D-968A-E0588533643C}"/>
    <dgm:cxn modelId="{3F3FDD00-3A88-4268-A8ED-456DA0DB5254}" srcId="{E0565618-0652-4D78-8A5E-0247BD345B5C}" destId="{9B6C1191-11F4-4E9D-AA34-414F8F05E48C}" srcOrd="1" destOrd="0" parTransId="{24A61EB4-88DE-4292-9D92-FADD5E34A074}" sibTransId="{3D708262-784D-4439-8CFD-D63A90A42E33}"/>
    <dgm:cxn modelId="{B3598E22-18C1-4AE0-BF42-A2B73D90DB9F}" type="presOf" srcId="{9B6C1191-11F4-4E9D-AA34-414F8F05E48C}" destId="{509B55FA-B040-493D-B653-0C552A78BAA3}" srcOrd="0" destOrd="0" presId="urn:microsoft.com/office/officeart/2005/8/layout/vList2"/>
    <dgm:cxn modelId="{0F07792F-7A91-419A-A868-45C0E7B64828}" type="presOf" srcId="{E0565618-0652-4D78-8A5E-0247BD345B5C}" destId="{80E3609B-0CC0-49B5-9E6B-6B6BC7AC79FA}" srcOrd="0" destOrd="0" presId="urn:microsoft.com/office/officeart/2005/8/layout/vList2"/>
    <dgm:cxn modelId="{800A5657-3F68-4D78-9081-7382B329C465}" type="presOf" srcId="{FDAAC706-83D9-4085-B003-8F3496A040BB}" destId="{CC120D7A-9141-47E7-B4A6-B69F97451E2D}" srcOrd="0" destOrd="0" presId="urn:microsoft.com/office/officeart/2005/8/layout/vList2"/>
    <dgm:cxn modelId="{2202338E-C72B-416F-9A15-EB332F22156B}" type="presOf" srcId="{15A5B45A-CF3C-4080-8CBE-CEDDACDFBA43}" destId="{2967A8BF-561C-4419-9057-9665DB834A57}" srcOrd="0" destOrd="0" presId="urn:microsoft.com/office/officeart/2005/8/layout/vList2"/>
    <dgm:cxn modelId="{501A5DA7-3335-49E1-8E7E-FD5972D824BA}" srcId="{E0565618-0652-4D78-8A5E-0247BD345B5C}" destId="{FDAAC706-83D9-4085-B003-8F3496A040BB}" srcOrd="0" destOrd="0" parTransId="{F806DC32-23F3-4C4E-8160-91250AD490CF}" sibTransId="{415E918E-A70F-4272-B638-1338D9141FB9}"/>
    <dgm:cxn modelId="{F870FBAD-F495-4692-AD93-E8DB140B5E92}" type="presOf" srcId="{A0159407-A176-4FD8-843A-78E6CA95E577}" destId="{CD0E1BD6-69EE-4C05-8AD0-E5813C1897AA}" srcOrd="0" destOrd="0" presId="urn:microsoft.com/office/officeart/2005/8/layout/vList2"/>
    <dgm:cxn modelId="{87EDD4BE-9F56-4802-A3ED-30C87DB443A8}" type="presOf" srcId="{786E5FB7-7F73-43A4-BD51-417FAF5864BC}" destId="{618A2550-1BD3-4953-BD4A-D5EBC748BC84}" srcOrd="0" destOrd="0" presId="urn:microsoft.com/office/officeart/2005/8/layout/vList2"/>
    <dgm:cxn modelId="{6AE706F2-CC8B-4153-A173-09D1FE3C1DFF}" srcId="{E0565618-0652-4D78-8A5E-0247BD345B5C}" destId="{786E5FB7-7F73-43A4-BD51-417FAF5864BC}" srcOrd="3" destOrd="0" parTransId="{B4F27F8B-1957-4954-834E-2F3CD611F2E4}" sibTransId="{92341218-5100-4E23-ACAE-27FD7B32B655}"/>
    <dgm:cxn modelId="{A3875BF6-3DF2-49C3-BF9F-6F3207850D79}" srcId="{E0565618-0652-4D78-8A5E-0247BD345B5C}" destId="{A0159407-A176-4FD8-843A-78E6CA95E577}" srcOrd="4" destOrd="0" parTransId="{33D5C6E0-0B51-41D3-A78A-B45E9C5696AD}" sibTransId="{0839D389-DB6B-4429-931C-0892B2ADB654}"/>
    <dgm:cxn modelId="{0570B5A8-B2FA-4422-B0F1-FDF9C71F2AB1}" type="presParOf" srcId="{80E3609B-0CC0-49B5-9E6B-6B6BC7AC79FA}" destId="{CC120D7A-9141-47E7-B4A6-B69F97451E2D}" srcOrd="0" destOrd="0" presId="urn:microsoft.com/office/officeart/2005/8/layout/vList2"/>
    <dgm:cxn modelId="{A43386CC-3E1C-4DA5-A9FD-03A9A4F055BA}" type="presParOf" srcId="{80E3609B-0CC0-49B5-9E6B-6B6BC7AC79FA}" destId="{CC31D697-8901-428E-B45E-C06F6173054A}" srcOrd="1" destOrd="0" presId="urn:microsoft.com/office/officeart/2005/8/layout/vList2"/>
    <dgm:cxn modelId="{1CC256E0-22DB-47CC-A319-05080EDF2DCB}" type="presParOf" srcId="{80E3609B-0CC0-49B5-9E6B-6B6BC7AC79FA}" destId="{509B55FA-B040-493D-B653-0C552A78BAA3}" srcOrd="2" destOrd="0" presId="urn:microsoft.com/office/officeart/2005/8/layout/vList2"/>
    <dgm:cxn modelId="{7D13F1BD-72A9-486F-8021-BCE349E31746}" type="presParOf" srcId="{80E3609B-0CC0-49B5-9E6B-6B6BC7AC79FA}" destId="{8A886995-CBD1-45C7-8325-3D58A411AB72}" srcOrd="3" destOrd="0" presId="urn:microsoft.com/office/officeart/2005/8/layout/vList2"/>
    <dgm:cxn modelId="{7D5B05C8-0D1D-41BB-934C-46C4215991B7}" type="presParOf" srcId="{80E3609B-0CC0-49B5-9E6B-6B6BC7AC79FA}" destId="{2967A8BF-561C-4419-9057-9665DB834A57}" srcOrd="4" destOrd="0" presId="urn:microsoft.com/office/officeart/2005/8/layout/vList2"/>
    <dgm:cxn modelId="{EEDD3C3C-861A-47EE-BF56-330C8E3B0A16}" type="presParOf" srcId="{80E3609B-0CC0-49B5-9E6B-6B6BC7AC79FA}" destId="{A0C2D9F6-9C49-4789-9B55-AECE1688F5B9}" srcOrd="5" destOrd="0" presId="urn:microsoft.com/office/officeart/2005/8/layout/vList2"/>
    <dgm:cxn modelId="{F4F98369-760B-4513-B80C-3E531D37D39E}" type="presParOf" srcId="{80E3609B-0CC0-49B5-9E6B-6B6BC7AC79FA}" destId="{618A2550-1BD3-4953-BD4A-D5EBC748BC84}" srcOrd="6" destOrd="0" presId="urn:microsoft.com/office/officeart/2005/8/layout/vList2"/>
    <dgm:cxn modelId="{9C8A4531-B910-4769-A9C7-DFC075AA1657}" type="presParOf" srcId="{80E3609B-0CC0-49B5-9E6B-6B6BC7AC79FA}" destId="{02FDB5E7-4831-4891-B5E7-D60EF1BD066D}" srcOrd="7" destOrd="0" presId="urn:microsoft.com/office/officeart/2005/8/layout/vList2"/>
    <dgm:cxn modelId="{C77291B3-FDF5-486E-9020-99CA9371700C}" type="presParOf" srcId="{80E3609B-0CC0-49B5-9E6B-6B6BC7AC79FA}" destId="{CD0E1BD6-69EE-4C05-8AD0-E5813C1897A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20D7A-9141-47E7-B4A6-B69F97451E2D}">
      <dsp:nvSpPr>
        <dsp:cNvPr id="0" name=""/>
        <dsp:cNvSpPr/>
      </dsp:nvSpPr>
      <dsp:spPr>
        <a:xfrm>
          <a:off x="0" y="2191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mkdir</a:t>
          </a:r>
          <a:r>
            <a:rPr lang="en-US" sz="3800" kern="1200" dirty="0"/>
            <a:t> dev</a:t>
          </a:r>
        </a:p>
      </dsp:txBody>
      <dsp:txXfrm>
        <a:off x="43407" y="65326"/>
        <a:ext cx="5520236" cy="802386"/>
      </dsp:txXfrm>
    </dsp:sp>
    <dsp:sp modelId="{509B55FA-B040-493D-B653-0C552A78BAA3}">
      <dsp:nvSpPr>
        <dsp:cNvPr id="0" name=""/>
        <dsp:cNvSpPr/>
      </dsp:nvSpPr>
      <dsp:spPr>
        <a:xfrm>
          <a:off x="0" y="102055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777139"/>
                <a:satOff val="-11497"/>
                <a:lumOff val="2157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777139"/>
                <a:satOff val="-11497"/>
                <a:lumOff val="2157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777139"/>
                <a:satOff val="-11497"/>
                <a:lumOff val="2157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cd dev</a:t>
          </a:r>
        </a:p>
      </dsp:txBody>
      <dsp:txXfrm>
        <a:off x="43407" y="1063966"/>
        <a:ext cx="5520236" cy="802386"/>
      </dsp:txXfrm>
    </dsp:sp>
    <dsp:sp modelId="{BFA0AC25-F156-4F8D-9726-08D103E60665}">
      <dsp:nvSpPr>
        <dsp:cNvPr id="0" name=""/>
        <dsp:cNvSpPr/>
      </dsp:nvSpPr>
      <dsp:spPr>
        <a:xfrm>
          <a:off x="0" y="201919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1554279"/>
                <a:satOff val="-22994"/>
                <a:lumOff val="431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1554279"/>
                <a:satOff val="-22994"/>
                <a:lumOff val="431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1554279"/>
                <a:satOff val="-22994"/>
                <a:lumOff val="431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npm</a:t>
          </a:r>
          <a:r>
            <a:rPr lang="en-US" sz="3800" kern="1200" dirty="0"/>
            <a:t> install </a:t>
          </a:r>
          <a:r>
            <a:rPr lang="en-US" sz="3800" kern="1200" dirty="0" err="1"/>
            <a:t>npm</a:t>
          </a:r>
          <a:endParaRPr lang="en-US" sz="3800" kern="1200" dirty="0"/>
        </a:p>
      </dsp:txBody>
      <dsp:txXfrm>
        <a:off x="43407" y="2062606"/>
        <a:ext cx="5520236" cy="802386"/>
      </dsp:txXfrm>
    </dsp:sp>
    <dsp:sp modelId="{285899AE-E030-44D7-A5CE-A0F4369B4ACD}">
      <dsp:nvSpPr>
        <dsp:cNvPr id="0" name=""/>
        <dsp:cNvSpPr/>
      </dsp:nvSpPr>
      <dsp:spPr>
        <a:xfrm>
          <a:off x="0" y="301783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2331418"/>
                <a:satOff val="-34491"/>
                <a:lumOff val="647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2331418"/>
                <a:satOff val="-34491"/>
                <a:lumOff val="647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2331418"/>
                <a:satOff val="-34491"/>
                <a:lumOff val="647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npm</a:t>
          </a:r>
          <a:r>
            <a:rPr lang="en-US" sz="3800" kern="1200" dirty="0"/>
            <a:t> </a:t>
          </a:r>
          <a:r>
            <a:rPr lang="en-US" sz="3800" kern="1200" dirty="0" err="1"/>
            <a:t>init</a:t>
          </a:r>
          <a:r>
            <a:rPr lang="en-US" sz="3800" kern="1200" dirty="0"/>
            <a:t>  (entry: app.js)</a:t>
          </a:r>
        </a:p>
      </dsp:txBody>
      <dsp:txXfrm>
        <a:off x="43407" y="3061246"/>
        <a:ext cx="5520236" cy="802386"/>
      </dsp:txXfrm>
    </dsp:sp>
    <dsp:sp modelId="{0F4ACEDB-D2E3-43AD-A8CD-6DCC3A1A137B}">
      <dsp:nvSpPr>
        <dsp:cNvPr id="0" name=""/>
        <dsp:cNvSpPr/>
      </dsp:nvSpPr>
      <dsp:spPr>
        <a:xfrm>
          <a:off x="0" y="4016480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3108557"/>
                <a:satOff val="-45988"/>
                <a:lumOff val="862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3108557"/>
                <a:satOff val="-45988"/>
                <a:lumOff val="862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3108557"/>
                <a:satOff val="-45988"/>
                <a:lumOff val="862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npm</a:t>
          </a:r>
          <a:r>
            <a:rPr lang="en-US" sz="3800" kern="1200" dirty="0"/>
            <a:t> install express</a:t>
          </a:r>
        </a:p>
      </dsp:txBody>
      <dsp:txXfrm>
        <a:off x="43407" y="4059887"/>
        <a:ext cx="5520236" cy="8023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20D7A-9141-47E7-B4A6-B69F97451E2D}">
      <dsp:nvSpPr>
        <dsp:cNvPr id="0" name=""/>
        <dsp:cNvSpPr/>
      </dsp:nvSpPr>
      <dsp:spPr>
        <a:xfrm>
          <a:off x="0" y="2191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ssh</a:t>
          </a:r>
          <a:r>
            <a:rPr lang="en-US" sz="3800" kern="1200" dirty="0"/>
            <a:t>-keygen -t </a:t>
          </a:r>
          <a:r>
            <a:rPr lang="en-US" sz="3800" kern="1200" dirty="0" err="1"/>
            <a:t>rsa</a:t>
          </a:r>
          <a:endParaRPr lang="en-US" sz="3800" kern="1200" dirty="0"/>
        </a:p>
      </dsp:txBody>
      <dsp:txXfrm>
        <a:off x="43407" y="65326"/>
        <a:ext cx="5520236" cy="802386"/>
      </dsp:txXfrm>
    </dsp:sp>
    <dsp:sp modelId="{509B55FA-B040-493D-B653-0C552A78BAA3}">
      <dsp:nvSpPr>
        <dsp:cNvPr id="0" name=""/>
        <dsp:cNvSpPr/>
      </dsp:nvSpPr>
      <dsp:spPr>
        <a:xfrm>
          <a:off x="0" y="102055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777139"/>
                <a:satOff val="-11497"/>
                <a:lumOff val="2157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777139"/>
                <a:satOff val="-11497"/>
                <a:lumOff val="2157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777139"/>
                <a:satOff val="-11497"/>
                <a:lumOff val="2157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Enter passphrase</a:t>
          </a:r>
        </a:p>
      </dsp:txBody>
      <dsp:txXfrm>
        <a:off x="43407" y="1063966"/>
        <a:ext cx="5520236" cy="802386"/>
      </dsp:txXfrm>
    </dsp:sp>
    <dsp:sp modelId="{2967A8BF-561C-4419-9057-9665DB834A57}">
      <dsp:nvSpPr>
        <dsp:cNvPr id="0" name=""/>
        <dsp:cNvSpPr/>
      </dsp:nvSpPr>
      <dsp:spPr>
        <a:xfrm>
          <a:off x="0" y="201919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1554279"/>
                <a:satOff val="-22994"/>
                <a:lumOff val="431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1554279"/>
                <a:satOff val="-22994"/>
                <a:lumOff val="431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1554279"/>
                <a:satOff val="-22994"/>
                <a:lumOff val="431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eval</a:t>
          </a:r>
          <a:r>
            <a:rPr lang="en-US" sz="3800" kern="1200" dirty="0"/>
            <a:t> $(</a:t>
          </a:r>
          <a:r>
            <a:rPr lang="en-US" sz="3800" kern="1200" dirty="0" err="1"/>
            <a:t>ssh</a:t>
          </a:r>
          <a:r>
            <a:rPr lang="en-US" sz="3800" kern="1200" dirty="0"/>
            <a:t>-agent -s)</a:t>
          </a:r>
        </a:p>
      </dsp:txBody>
      <dsp:txXfrm>
        <a:off x="43407" y="2062606"/>
        <a:ext cx="5520236" cy="802386"/>
      </dsp:txXfrm>
    </dsp:sp>
    <dsp:sp modelId="{618A2550-1BD3-4953-BD4A-D5EBC748BC84}">
      <dsp:nvSpPr>
        <dsp:cNvPr id="0" name=""/>
        <dsp:cNvSpPr/>
      </dsp:nvSpPr>
      <dsp:spPr>
        <a:xfrm>
          <a:off x="0" y="301783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2331418"/>
                <a:satOff val="-34491"/>
                <a:lumOff val="647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2331418"/>
                <a:satOff val="-34491"/>
                <a:lumOff val="647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2331418"/>
                <a:satOff val="-34491"/>
                <a:lumOff val="647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ssh</a:t>
          </a:r>
          <a:r>
            <a:rPr lang="en-US" sz="3800" kern="1200" dirty="0"/>
            <a:t>-add ~/.</a:t>
          </a:r>
          <a:r>
            <a:rPr lang="en-US" sz="3800" kern="1200" dirty="0" err="1"/>
            <a:t>ssh</a:t>
          </a:r>
          <a:r>
            <a:rPr lang="en-US" sz="3800" kern="1200" dirty="0"/>
            <a:t>/</a:t>
          </a:r>
          <a:r>
            <a:rPr lang="en-US" sz="3800" kern="1200" dirty="0" err="1"/>
            <a:t>id_rsa</a:t>
          </a:r>
          <a:endParaRPr lang="en-US" sz="3800" kern="1200" dirty="0"/>
        </a:p>
      </dsp:txBody>
      <dsp:txXfrm>
        <a:off x="43407" y="3061246"/>
        <a:ext cx="5520236" cy="802386"/>
      </dsp:txXfrm>
    </dsp:sp>
    <dsp:sp modelId="{CD0E1BD6-69EE-4C05-8AD0-E5813C1897AA}">
      <dsp:nvSpPr>
        <dsp:cNvPr id="0" name=""/>
        <dsp:cNvSpPr/>
      </dsp:nvSpPr>
      <dsp:spPr>
        <a:xfrm>
          <a:off x="0" y="4016480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3108557"/>
                <a:satOff val="-45988"/>
                <a:lumOff val="862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3108557"/>
                <a:satOff val="-45988"/>
                <a:lumOff val="862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3108557"/>
                <a:satOff val="-45988"/>
                <a:lumOff val="862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Heroku login</a:t>
          </a:r>
          <a:endParaRPr lang="en-US" sz="3800" kern="1200" dirty="0"/>
        </a:p>
      </dsp:txBody>
      <dsp:txXfrm>
        <a:off x="43407" y="4059887"/>
        <a:ext cx="5520236" cy="802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04E9E-60DE-417E-849E-2CDE7F357628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745C2-B5F1-4B10-8C0E-DEBCE2EB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you will make your own program by yourself.</a:t>
            </a:r>
          </a:p>
          <a:p>
            <a:r>
              <a:rPr lang="en-US" dirty="0"/>
              <a:t>Before make the application, you have to set develop environment.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14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https://devcenter.heroku.com/articles/getting-started-with-nodejs#set-up</a:t>
            </a:r>
          </a:p>
          <a:p>
            <a:r>
              <a:rPr lang="en-US" dirty="0"/>
              <a:t>Change</a:t>
            </a:r>
            <a:r>
              <a:rPr lang="ko-KR" altLang="en-US" dirty="0"/>
              <a:t> </a:t>
            </a:r>
            <a:r>
              <a:rPr lang="en-US" altLang="ko-KR" dirty="0"/>
              <a:t>home location of Git, This PC – Properties – Change Settings – Advanced – Environment Variables – Variable: Home, Value: location</a:t>
            </a:r>
          </a:p>
          <a:p>
            <a:r>
              <a:rPr lang="en-US" dirty="0"/>
              <a:t>Select language: Node.js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53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https://korchris.github.io/2017/06/29/FB_chatbot/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72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https://help.github.com/articles/generating-a-new-ssh-key-and-adding-it-to-the-ssh-agent/</a:t>
            </a:r>
          </a:p>
          <a:p>
            <a:r>
              <a:rPr lang="en-US" dirty="0"/>
              <a:t>You must remember passphrase what you entered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2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3C1F-5111-45C8-8646-4E60C4FCFD33}" type="datetime1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42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7730-C926-45F0-9361-C8E6CC7EFAB1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4769-6EA4-484E-8E33-A5D2CCD7F3B4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9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DD8C-CF5A-4DB3-98F8-3A2639B39FE9}" type="datetime1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7B6B-69B5-4721-8DDE-4EEC9B6DCE0D}" type="datetime1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86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B97-22CE-4922-9B75-1DD88489AFD6}" type="datetime1">
              <a:rPr lang="en-US" smtClean="0"/>
              <a:t>7/27/2017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6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5CB9-B160-4C99-9B3C-64E62B2B8AA1}" type="datetime1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0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D2A9-980D-4792-8107-6837CF22CACC}" type="datetime1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9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ADA3-5F6C-44F2-923F-B96DDB41268F}" type="datetime1">
              <a:rPr lang="en-US" smtClean="0"/>
              <a:t>7/27/2017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1920-CFA1-454E-AD47-3EEEB5605BD0}" type="datetime1">
              <a:rPr lang="en-US" smtClean="0"/>
              <a:t>7/27/2017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8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3A5C466-8A77-4A43-A9E6-B875AC354BDD}" type="datetime1">
              <a:rPr lang="en-US" smtClean="0"/>
              <a:t>7/27/2017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8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C1F079E-EE37-4F70-8A6F-71D0624FBE44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04320" y="640080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1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s/downloa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devcenter.heroku.com/articles/getting-started-with-nodejs#set-u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CA4AA-2F6A-46B5-A01B-FE04551EE0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</a:t>
            </a:r>
            <a:r>
              <a:rPr lang="en-US" dirty="0" err="1"/>
              <a:t>ChatBot</a:t>
            </a:r>
            <a:br>
              <a:rPr lang="en-US" dirty="0"/>
            </a:br>
            <a:r>
              <a:rPr lang="en-US" dirty="0"/>
              <a:t>1-2 Setting Environment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BB80B6-A9A4-46D3-ADA7-0E686FCC6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Refresh-Foods Inc.</a:t>
            </a:r>
          </a:p>
          <a:p>
            <a:r>
              <a:rPr lang="en-US" dirty="0" err="1"/>
              <a:t>Yestin</a:t>
            </a:r>
            <a:r>
              <a:rPr lang="en-US" dirty="0"/>
              <a:t> Yehoon Lee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64052-DB22-4B43-9EA3-AC32CDCD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5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7E564-09E0-4238-A9E8-39CB2622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ChatBot</a:t>
            </a:r>
            <a:r>
              <a:rPr lang="en-US" dirty="0"/>
              <a:t> Communication Flow</a:t>
            </a: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EA584632-DDD4-4959-90F3-25989E8D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2</a:t>
            </a:fld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AB9C544-374A-4A21-B784-B2BBC9F628DB}"/>
              </a:ext>
            </a:extLst>
          </p:cNvPr>
          <p:cNvGrpSpPr/>
          <p:nvPr/>
        </p:nvGrpSpPr>
        <p:grpSpPr>
          <a:xfrm>
            <a:off x="997944" y="2465842"/>
            <a:ext cx="10217634" cy="4300718"/>
            <a:chOff x="997944" y="2465842"/>
            <a:chExt cx="10217634" cy="43007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C69F09-0542-4585-8F31-953E5D743F0A}"/>
                </a:ext>
              </a:extLst>
            </p:cNvPr>
            <p:cNvSpPr txBox="1"/>
            <p:nvPr/>
          </p:nvSpPr>
          <p:spPr>
            <a:xfrm>
              <a:off x="9571733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User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3A82AE-6F04-4EAB-BF2C-8FF6276830BA}"/>
                </a:ext>
              </a:extLst>
            </p:cNvPr>
            <p:cNvSpPr txBox="1"/>
            <p:nvPr/>
          </p:nvSpPr>
          <p:spPr>
            <a:xfrm>
              <a:off x="3790587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Heroku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92E901-210D-4AC0-A45B-491CF1DD3F6F}"/>
                </a:ext>
              </a:extLst>
            </p:cNvPr>
            <p:cNvSpPr txBox="1"/>
            <p:nvPr/>
          </p:nvSpPr>
          <p:spPr>
            <a:xfrm>
              <a:off x="997944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Local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3F5FC2-5C3B-40AF-BD2D-BACCCEDB04D1}"/>
                </a:ext>
              </a:extLst>
            </p:cNvPr>
            <p:cNvSpPr txBox="1"/>
            <p:nvPr/>
          </p:nvSpPr>
          <p:spPr>
            <a:xfrm>
              <a:off x="6681160" y="5522550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Twilio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025365-48DA-47E9-9BDD-2E99702B228B}"/>
                </a:ext>
              </a:extLst>
            </p:cNvPr>
            <p:cNvSpPr txBox="1"/>
            <p:nvPr/>
          </p:nvSpPr>
          <p:spPr>
            <a:xfrm>
              <a:off x="6583230" y="2465842"/>
              <a:ext cx="181818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Facebook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96CB2F-D05C-4954-8F31-1D5A67A97B56}"/>
                </a:ext>
              </a:extLst>
            </p:cNvPr>
            <p:cNvSpPr txBox="1"/>
            <p:nvPr/>
          </p:nvSpPr>
          <p:spPr>
            <a:xfrm>
              <a:off x="6681160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 err="1"/>
                <a:t>Sendgrid</a:t>
              </a:r>
              <a:endParaRPr lang="en-US" sz="3000" dirty="0"/>
            </a:p>
          </p:txBody>
        </p:sp>
        <p:sp>
          <p:nvSpPr>
            <p:cNvPr id="26" name="화살표: 왼쪽/오른쪽 25">
              <a:extLst>
                <a:ext uri="{FF2B5EF4-FFF2-40B4-BE49-F238E27FC236}">
                  <a16:creationId xmlns:a16="http://schemas.microsoft.com/office/drawing/2014/main" id="{910625D0-FA3C-4D9A-A600-5988EBB00882}"/>
                </a:ext>
              </a:extLst>
            </p:cNvPr>
            <p:cNvSpPr/>
            <p:nvPr/>
          </p:nvSpPr>
          <p:spPr>
            <a:xfrm>
              <a:off x="2862505" y="4195459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화살표: 왼쪽/오른쪽 26">
              <a:extLst>
                <a:ext uri="{FF2B5EF4-FFF2-40B4-BE49-F238E27FC236}">
                  <a16:creationId xmlns:a16="http://schemas.microsoft.com/office/drawing/2014/main" id="{A3CF292D-CFB8-4769-B018-15C26843766E}"/>
                </a:ext>
              </a:extLst>
            </p:cNvPr>
            <p:cNvSpPr/>
            <p:nvPr/>
          </p:nvSpPr>
          <p:spPr>
            <a:xfrm>
              <a:off x="5655148" y="4195458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화살표: 왼쪽/오른쪽 27">
              <a:extLst>
                <a:ext uri="{FF2B5EF4-FFF2-40B4-BE49-F238E27FC236}">
                  <a16:creationId xmlns:a16="http://schemas.microsoft.com/office/drawing/2014/main" id="{37E87DEE-5AC1-42A6-AFBE-438D255DAC40}"/>
                </a:ext>
              </a:extLst>
            </p:cNvPr>
            <p:cNvSpPr/>
            <p:nvPr/>
          </p:nvSpPr>
          <p:spPr>
            <a:xfrm>
              <a:off x="8545721" y="4195457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화살표: 위쪽/아래쪽 30">
              <a:extLst>
                <a:ext uri="{FF2B5EF4-FFF2-40B4-BE49-F238E27FC236}">
                  <a16:creationId xmlns:a16="http://schemas.microsoft.com/office/drawing/2014/main" id="{90E09D61-6895-46BC-8FAE-754525A0BCB8}"/>
                </a:ext>
              </a:extLst>
            </p:cNvPr>
            <p:cNvSpPr/>
            <p:nvPr/>
          </p:nvSpPr>
          <p:spPr>
            <a:xfrm rot="18366477">
              <a:off x="5834148" y="493514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화살표: 위쪽/아래쪽 32">
              <a:extLst>
                <a:ext uri="{FF2B5EF4-FFF2-40B4-BE49-F238E27FC236}">
                  <a16:creationId xmlns:a16="http://schemas.microsoft.com/office/drawing/2014/main" id="{5E8E595B-B6C5-4DF1-9C4D-C23D2DADE200}"/>
                </a:ext>
              </a:extLst>
            </p:cNvPr>
            <p:cNvSpPr/>
            <p:nvPr/>
          </p:nvSpPr>
          <p:spPr>
            <a:xfrm rot="13606241">
              <a:off x="5812721" y="283815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화살표: 위쪽/아래쪽 33">
              <a:extLst>
                <a:ext uri="{FF2B5EF4-FFF2-40B4-BE49-F238E27FC236}">
                  <a16:creationId xmlns:a16="http://schemas.microsoft.com/office/drawing/2014/main" id="{FA6DC64F-F213-4D41-B8A6-D06E1512A180}"/>
                </a:ext>
              </a:extLst>
            </p:cNvPr>
            <p:cNvSpPr/>
            <p:nvPr/>
          </p:nvSpPr>
          <p:spPr>
            <a:xfrm rot="19154619">
              <a:off x="8839547" y="2844976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화살표: 위쪽/아래쪽 34">
              <a:extLst>
                <a:ext uri="{FF2B5EF4-FFF2-40B4-BE49-F238E27FC236}">
                  <a16:creationId xmlns:a16="http://schemas.microsoft.com/office/drawing/2014/main" id="{1FE0818D-A7A3-4016-A056-8D16DF47633C}"/>
                </a:ext>
              </a:extLst>
            </p:cNvPr>
            <p:cNvSpPr/>
            <p:nvPr/>
          </p:nvSpPr>
          <p:spPr>
            <a:xfrm rot="2803581">
              <a:off x="8774469" y="4882478"/>
              <a:ext cx="431075" cy="1097280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6CF412-FFC2-427A-8261-91C2D04D8B9D}"/>
                </a:ext>
              </a:extLst>
            </p:cNvPr>
            <p:cNvSpPr txBox="1"/>
            <p:nvPr/>
          </p:nvSpPr>
          <p:spPr>
            <a:xfrm>
              <a:off x="3921559" y="4815599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74408D-23CF-43E8-9BE5-254244E32661}"/>
                </a:ext>
              </a:extLst>
            </p:cNvPr>
            <p:cNvSpPr txBox="1"/>
            <p:nvPr/>
          </p:nvSpPr>
          <p:spPr>
            <a:xfrm>
              <a:off x="6817435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Email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5E415C8-BDAA-4B73-8BC3-10EB9A9729C9}"/>
                </a:ext>
              </a:extLst>
            </p:cNvPr>
            <p:cNvSpPr txBox="1"/>
            <p:nvPr/>
          </p:nvSpPr>
          <p:spPr>
            <a:xfrm>
              <a:off x="6817435" y="6397228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SMS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C2F17F-F8E2-48FF-832C-4AD8B9E972B2}"/>
                </a:ext>
              </a:extLst>
            </p:cNvPr>
            <p:cNvSpPr txBox="1"/>
            <p:nvPr/>
          </p:nvSpPr>
          <p:spPr>
            <a:xfrm>
              <a:off x="1128916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Developer</a:t>
              </a:r>
            </a:p>
          </p:txBody>
        </p:sp>
        <p:pic>
          <p:nvPicPr>
            <p:cNvPr id="29" name="Picture 2" descr="https://images.vexels.com/media/users/3/128132/isolated/preview/fa3b9aad78a9db81459bd03294a0f985-flat-laptop-icon-by-vexels.png">
              <a:extLst>
                <a:ext uri="{FF2B5EF4-FFF2-40B4-BE49-F238E27FC236}">
                  <a16:creationId xmlns:a16="http://schemas.microsoft.com/office/drawing/2014/main" id="{0CE503CF-0A0C-4BEC-88DB-A9E29DF9C0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51" b="16694"/>
            <a:stretch/>
          </p:blipFill>
          <p:spPr bwMode="auto">
            <a:xfrm>
              <a:off x="9537213" y="3148630"/>
              <a:ext cx="1678365" cy="1080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Server PNG">
              <a:extLst>
                <a:ext uri="{FF2B5EF4-FFF2-40B4-BE49-F238E27FC236}">
                  <a16:creationId xmlns:a16="http://schemas.microsoft.com/office/drawing/2014/main" id="{EE9BC298-BBE6-494A-BA44-6E2A68ED7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56737" y="3007084"/>
              <a:ext cx="829163" cy="111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Server PNG">
              <a:extLst>
                <a:ext uri="{FF2B5EF4-FFF2-40B4-BE49-F238E27FC236}">
                  <a16:creationId xmlns:a16="http://schemas.microsoft.com/office/drawing/2014/main" id="{89754294-3A32-4050-BC9B-7620CBB63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3662" y="3211525"/>
              <a:ext cx="875652" cy="875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932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Install Node.js &amp; Heroku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00697-8019-46E5-BC9F-C24F65CE1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nodejs.org/</a:t>
            </a:r>
            <a:r>
              <a:rPr lang="en-US" dirty="0" err="1">
                <a:hlinkClick r:id="rId3"/>
              </a:rPr>
              <a:t>es</a:t>
            </a:r>
            <a:r>
              <a:rPr lang="en-US" dirty="0">
                <a:hlinkClick r:id="rId3"/>
              </a:rPr>
              <a:t>/download/</a:t>
            </a:r>
            <a:endParaRPr lang="en-US" dirty="0"/>
          </a:p>
          <a:p>
            <a:endParaRPr lang="en-US" dirty="0"/>
          </a:p>
          <a:p>
            <a:r>
              <a:rPr lang="en-US" dirty="0"/>
              <a:t>Sign up Heroku</a:t>
            </a:r>
          </a:p>
          <a:p>
            <a:r>
              <a:rPr lang="en-US" dirty="0">
                <a:hlinkClick r:id="rId4"/>
              </a:rPr>
              <a:t>Install Heroku Command Line Interface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FF09AC-5302-497C-8639-FB430B63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3</a:t>
            </a:fld>
            <a:endParaRPr lang="en-US"/>
          </a:p>
        </p:txBody>
      </p:sp>
      <p:pic>
        <p:nvPicPr>
          <p:cNvPr id="1028" name="Picture 4" descr="https://dab1nmslvvntp.cloudfront.net/wp-content/uploads/2015/07/1436439824nodejs-logo.png">
            <a:extLst>
              <a:ext uri="{FF2B5EF4-FFF2-40B4-BE49-F238E27FC236}">
                <a16:creationId xmlns:a16="http://schemas.microsoft.com/office/drawing/2014/main" id="{40613963-7804-4391-84AC-CADC80897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360" y="2638044"/>
            <a:ext cx="2964504" cy="148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blog.phusion.nl/content/images/2016/07/Heroku.png">
            <a:extLst>
              <a:ext uri="{FF2B5EF4-FFF2-40B4-BE49-F238E27FC236}">
                <a16:creationId xmlns:a16="http://schemas.microsoft.com/office/drawing/2014/main" id="{5957FFD9-D871-49E5-A3D7-5D9F2C2C9A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2" t="19665" r="10403" b="20362"/>
          <a:stretch/>
        </p:blipFill>
        <p:spPr bwMode="auto">
          <a:xfrm>
            <a:off x="6996360" y="4189035"/>
            <a:ext cx="2848031" cy="89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68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Git Setting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(1/2)</a:t>
            </a:r>
          </a:p>
        </p:txBody>
      </p:sp>
      <p:graphicFrame>
        <p:nvGraphicFramePr>
          <p:cNvPr id="6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647300"/>
              </p:ext>
            </p:extLst>
          </p:nvPr>
        </p:nvGraphicFramePr>
        <p:xfrm>
          <a:off x="5619750" y="425556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FF09AC-5302-497C-8639-FB430B63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CD17E9-99B6-460A-9B08-7D6D56681615}"/>
              </a:ext>
            </a:extLst>
          </p:cNvPr>
          <p:cNvSpPr/>
          <p:nvPr/>
        </p:nvSpPr>
        <p:spPr>
          <a:xfrm>
            <a:off x="7959777" y="4543524"/>
            <a:ext cx="2623279" cy="1774835"/>
          </a:xfrm>
          <a:prstGeom prst="rect">
            <a:avLst/>
          </a:prstGeom>
          <a:solidFill>
            <a:srgbClr val="9DA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800" dirty="0"/>
              <a:t>express</a:t>
            </a:r>
          </a:p>
          <a:p>
            <a:r>
              <a:rPr lang="en-US" sz="3800" dirty="0"/>
              <a:t>request</a:t>
            </a:r>
          </a:p>
          <a:p>
            <a:r>
              <a:rPr lang="en-US" sz="3800" dirty="0"/>
              <a:t>body-parser</a:t>
            </a:r>
          </a:p>
        </p:txBody>
      </p:sp>
    </p:spTree>
    <p:extLst>
      <p:ext uri="{BB962C8B-B14F-4D97-AF65-F5344CB8AC3E}">
        <p14:creationId xmlns:p14="http://schemas.microsoft.com/office/powerpoint/2010/main" val="33253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Git Setting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(2/2)</a:t>
            </a:r>
          </a:p>
        </p:txBody>
      </p:sp>
      <p:graphicFrame>
        <p:nvGraphicFramePr>
          <p:cNvPr id="6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514436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FF09AC-5302-497C-8639-FB430B63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40597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432</TotalTime>
  <Words>199</Words>
  <Application>Microsoft Office PowerPoint</Application>
  <PresentationFormat>와이드스크린</PresentationFormat>
  <Paragraphs>53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휴먼매직체</vt:lpstr>
      <vt:lpstr>Arial</vt:lpstr>
      <vt:lpstr>Calibri</vt:lpstr>
      <vt:lpstr>Gill Sans MT</vt:lpstr>
      <vt:lpstr>소포</vt:lpstr>
      <vt:lpstr>Developing ChatBot 1-2 Setting Environment</vt:lpstr>
      <vt:lpstr>ChatBot Communication Flow</vt:lpstr>
      <vt:lpstr>Install Node.js &amp; Heroku</vt:lpstr>
      <vt:lpstr>Git Setting (1/2)</vt:lpstr>
      <vt:lpstr>Git Setting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ChatBot 1-1 Introduction to Web App</dc:title>
  <dc:creator>LeeYehoon</dc:creator>
  <cp:lastModifiedBy>LeeYehoon</cp:lastModifiedBy>
  <cp:revision>30</cp:revision>
  <dcterms:created xsi:type="dcterms:W3CDTF">2017-07-24T20:44:03Z</dcterms:created>
  <dcterms:modified xsi:type="dcterms:W3CDTF">2017-07-27T18:40:11Z</dcterms:modified>
</cp:coreProperties>
</file>