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4" autoAdjust="0"/>
  </p:normalViewPr>
  <p:slideViewPr>
    <p:cSldViewPr snapToGrid="0">
      <p:cViewPr varScale="1">
        <p:scale>
          <a:sx n="60" d="100"/>
          <a:sy n="60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0134F-1726-4A04-8912-86CC70A7A9D2}" type="doc">
      <dgm:prSet loTypeId="urn:microsoft.com/office/officeart/2005/8/layout/hChevron3" loCatId="Inbox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48D23D6-1A09-4B44-8812-F897B93F9C59}">
      <dgm:prSet custT="1"/>
      <dgm:spPr/>
      <dgm:t>
        <a:bodyPr/>
        <a:lstStyle/>
        <a:p>
          <a:r>
            <a:rPr lang="en-US" sz="2200"/>
            <a:t>Conception</a:t>
          </a:r>
        </a:p>
      </dgm:t>
    </dgm:pt>
    <dgm:pt modelId="{C142E2DF-5BA7-4C22-AA48-E9C9FDEF529A}" type="parTrans" cxnId="{F5DFA5DE-B95D-4ABF-B798-8CE57F3E83F3}">
      <dgm:prSet/>
      <dgm:spPr/>
      <dgm:t>
        <a:bodyPr/>
        <a:lstStyle/>
        <a:p>
          <a:endParaRPr lang="en-US" sz="2200"/>
        </a:p>
      </dgm:t>
    </dgm:pt>
    <dgm:pt modelId="{05369F15-DBC6-475B-A6DC-DEBC99DF0C5B}" type="sibTrans" cxnId="{F5DFA5DE-B95D-4ABF-B798-8CE57F3E83F3}">
      <dgm:prSet/>
      <dgm:spPr/>
      <dgm:t>
        <a:bodyPr/>
        <a:lstStyle/>
        <a:p>
          <a:endParaRPr lang="en-US" sz="2200"/>
        </a:p>
      </dgm:t>
    </dgm:pt>
    <dgm:pt modelId="{137797FB-14CF-4B40-BE99-7AAE2531DCF2}">
      <dgm:prSet custT="1"/>
      <dgm:spPr/>
      <dgm:t>
        <a:bodyPr/>
        <a:lstStyle/>
        <a:p>
          <a:r>
            <a:rPr lang="en-US" sz="2200"/>
            <a:t>Plan</a:t>
          </a:r>
        </a:p>
      </dgm:t>
    </dgm:pt>
    <dgm:pt modelId="{0D3B06C4-4BF4-4327-992A-16AA767E8FF2}" type="parTrans" cxnId="{3C337305-B3AD-4B3D-AD87-8D52BC48C6B1}">
      <dgm:prSet/>
      <dgm:spPr/>
      <dgm:t>
        <a:bodyPr/>
        <a:lstStyle/>
        <a:p>
          <a:endParaRPr lang="en-US" sz="2200"/>
        </a:p>
      </dgm:t>
    </dgm:pt>
    <dgm:pt modelId="{7D9F267E-817F-44B2-9F05-2F06327C5486}" type="sibTrans" cxnId="{3C337305-B3AD-4B3D-AD87-8D52BC48C6B1}">
      <dgm:prSet/>
      <dgm:spPr/>
      <dgm:t>
        <a:bodyPr/>
        <a:lstStyle/>
        <a:p>
          <a:endParaRPr lang="en-US" sz="2200"/>
        </a:p>
      </dgm:t>
    </dgm:pt>
    <dgm:pt modelId="{EE500423-7CE0-44CA-BFE9-0E05AE235A82}">
      <dgm:prSet custT="1"/>
      <dgm:spPr/>
      <dgm:t>
        <a:bodyPr/>
        <a:lstStyle/>
        <a:p>
          <a:r>
            <a:rPr lang="en-US" sz="2200"/>
            <a:t>Design</a:t>
          </a:r>
        </a:p>
      </dgm:t>
    </dgm:pt>
    <dgm:pt modelId="{DBACAA50-58FC-4EA6-AFAF-34F1143A464F}" type="parTrans" cxnId="{9E774CD3-8820-4998-AAA9-50C837CA49DB}">
      <dgm:prSet/>
      <dgm:spPr/>
      <dgm:t>
        <a:bodyPr/>
        <a:lstStyle/>
        <a:p>
          <a:endParaRPr lang="en-US" sz="2200"/>
        </a:p>
      </dgm:t>
    </dgm:pt>
    <dgm:pt modelId="{05E3D201-6619-45E9-A0B4-87F98D8F27C7}" type="sibTrans" cxnId="{9E774CD3-8820-4998-AAA9-50C837CA49DB}">
      <dgm:prSet/>
      <dgm:spPr/>
      <dgm:t>
        <a:bodyPr/>
        <a:lstStyle/>
        <a:p>
          <a:endParaRPr lang="en-US" sz="2200"/>
        </a:p>
      </dgm:t>
    </dgm:pt>
    <dgm:pt modelId="{053DD413-6516-4808-BC0C-8C8CB5206325}">
      <dgm:prSet custT="1"/>
      <dgm:spPr/>
      <dgm:t>
        <a:bodyPr lIns="0" tIns="0" rIns="0" bIns="0"/>
        <a:lstStyle/>
        <a:p>
          <a:r>
            <a:rPr lang="en-US" sz="2200" dirty="0"/>
            <a:t>Develop</a:t>
          </a:r>
        </a:p>
      </dgm:t>
    </dgm:pt>
    <dgm:pt modelId="{9BF19D1F-F893-4894-B9E4-83389CA0A0FA}" type="parTrans" cxnId="{AC4DA8B8-9A16-4194-8747-A4D52E6DEB36}">
      <dgm:prSet/>
      <dgm:spPr/>
      <dgm:t>
        <a:bodyPr/>
        <a:lstStyle/>
        <a:p>
          <a:endParaRPr lang="en-US" sz="2200"/>
        </a:p>
      </dgm:t>
    </dgm:pt>
    <dgm:pt modelId="{657F3C01-6E28-4DC0-8FC1-B2CC2773F83F}" type="sibTrans" cxnId="{AC4DA8B8-9A16-4194-8747-A4D52E6DEB36}">
      <dgm:prSet/>
      <dgm:spPr/>
      <dgm:t>
        <a:bodyPr/>
        <a:lstStyle/>
        <a:p>
          <a:endParaRPr lang="en-US" sz="2200"/>
        </a:p>
      </dgm:t>
    </dgm:pt>
    <dgm:pt modelId="{1BCFF775-1B34-47A6-A2B4-BF6BFCC59E20}">
      <dgm:prSet custT="1"/>
      <dgm:spPr/>
      <dgm:t>
        <a:bodyPr/>
        <a:lstStyle/>
        <a:p>
          <a:r>
            <a:rPr lang="en-US" sz="2200"/>
            <a:t>Test</a:t>
          </a:r>
        </a:p>
      </dgm:t>
    </dgm:pt>
    <dgm:pt modelId="{6492F37E-253C-4716-B04D-84951A590447}" type="parTrans" cxnId="{63EB8CBF-0B1F-4EE3-88E8-A631763983F5}">
      <dgm:prSet/>
      <dgm:spPr/>
      <dgm:t>
        <a:bodyPr/>
        <a:lstStyle/>
        <a:p>
          <a:endParaRPr lang="en-US" sz="2200"/>
        </a:p>
      </dgm:t>
    </dgm:pt>
    <dgm:pt modelId="{66CCA674-65C1-4B97-8D13-137676290415}" type="sibTrans" cxnId="{63EB8CBF-0B1F-4EE3-88E8-A631763983F5}">
      <dgm:prSet/>
      <dgm:spPr/>
      <dgm:t>
        <a:bodyPr/>
        <a:lstStyle/>
        <a:p>
          <a:endParaRPr lang="en-US" sz="2200"/>
        </a:p>
      </dgm:t>
    </dgm:pt>
    <dgm:pt modelId="{8A693BBE-D29C-4D34-94C6-D0B4A82D9E6D}" type="pres">
      <dgm:prSet presAssocID="{58B0134F-1726-4A04-8912-86CC70A7A9D2}" presName="Name0" presStyleCnt="0">
        <dgm:presLayoutVars>
          <dgm:dir/>
          <dgm:resizeHandles val="exact"/>
        </dgm:presLayoutVars>
      </dgm:prSet>
      <dgm:spPr/>
    </dgm:pt>
    <dgm:pt modelId="{A848F9F4-9606-4C25-AFC6-25A6DFA0B932}" type="pres">
      <dgm:prSet presAssocID="{A48D23D6-1A09-4B44-8812-F897B93F9C59}" presName="parTxOnly" presStyleLbl="node1" presStyleIdx="0" presStyleCnt="5">
        <dgm:presLayoutVars>
          <dgm:bulletEnabled val="1"/>
        </dgm:presLayoutVars>
      </dgm:prSet>
      <dgm:spPr/>
    </dgm:pt>
    <dgm:pt modelId="{57EB2521-6C59-462C-B556-852C4422733D}" type="pres">
      <dgm:prSet presAssocID="{05369F15-DBC6-475B-A6DC-DEBC99DF0C5B}" presName="parSpace" presStyleCnt="0"/>
      <dgm:spPr/>
    </dgm:pt>
    <dgm:pt modelId="{C8712A88-DA8E-471E-B8F2-E2EA2A46CA76}" type="pres">
      <dgm:prSet presAssocID="{137797FB-14CF-4B40-BE99-7AAE2531DCF2}" presName="parTxOnly" presStyleLbl="node1" presStyleIdx="1" presStyleCnt="5">
        <dgm:presLayoutVars>
          <dgm:bulletEnabled val="1"/>
        </dgm:presLayoutVars>
      </dgm:prSet>
      <dgm:spPr/>
    </dgm:pt>
    <dgm:pt modelId="{8AF47BB6-3AA9-4A80-A209-FBE164CEB87D}" type="pres">
      <dgm:prSet presAssocID="{7D9F267E-817F-44B2-9F05-2F06327C5486}" presName="parSpace" presStyleCnt="0"/>
      <dgm:spPr/>
    </dgm:pt>
    <dgm:pt modelId="{4554CE7A-7C51-4208-8A12-7B6AD67C02A7}" type="pres">
      <dgm:prSet presAssocID="{EE500423-7CE0-44CA-BFE9-0E05AE235A82}" presName="parTxOnly" presStyleLbl="node1" presStyleIdx="2" presStyleCnt="5">
        <dgm:presLayoutVars>
          <dgm:bulletEnabled val="1"/>
        </dgm:presLayoutVars>
      </dgm:prSet>
      <dgm:spPr/>
    </dgm:pt>
    <dgm:pt modelId="{A6E36357-75D8-4A6E-9C0D-BF7CEA46D849}" type="pres">
      <dgm:prSet presAssocID="{05E3D201-6619-45E9-A0B4-87F98D8F27C7}" presName="parSpace" presStyleCnt="0"/>
      <dgm:spPr/>
    </dgm:pt>
    <dgm:pt modelId="{61E644B1-66D5-4E96-A723-5BD44BEEC46B}" type="pres">
      <dgm:prSet presAssocID="{053DD413-6516-4808-BC0C-8C8CB5206325}" presName="parTxOnly" presStyleLbl="node1" presStyleIdx="3" presStyleCnt="5">
        <dgm:presLayoutVars>
          <dgm:bulletEnabled val="1"/>
        </dgm:presLayoutVars>
      </dgm:prSet>
      <dgm:spPr/>
    </dgm:pt>
    <dgm:pt modelId="{F6B4F68E-079D-42C3-AA45-969A773754F9}" type="pres">
      <dgm:prSet presAssocID="{657F3C01-6E28-4DC0-8FC1-B2CC2773F83F}" presName="parSpace" presStyleCnt="0"/>
      <dgm:spPr/>
    </dgm:pt>
    <dgm:pt modelId="{93C70A23-D549-4889-9745-9AE1A2B0FA73}" type="pres">
      <dgm:prSet presAssocID="{1BCFF775-1B34-47A6-A2B4-BF6BFCC59E2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3C337305-B3AD-4B3D-AD87-8D52BC48C6B1}" srcId="{58B0134F-1726-4A04-8912-86CC70A7A9D2}" destId="{137797FB-14CF-4B40-BE99-7AAE2531DCF2}" srcOrd="1" destOrd="0" parTransId="{0D3B06C4-4BF4-4327-992A-16AA767E8FF2}" sibTransId="{7D9F267E-817F-44B2-9F05-2F06327C5486}"/>
    <dgm:cxn modelId="{E499C973-45A7-4A36-B59F-7BC4EC829340}" type="presOf" srcId="{137797FB-14CF-4B40-BE99-7AAE2531DCF2}" destId="{C8712A88-DA8E-471E-B8F2-E2EA2A46CA76}" srcOrd="0" destOrd="0" presId="urn:microsoft.com/office/officeart/2005/8/layout/hChevron3"/>
    <dgm:cxn modelId="{E46B4984-F1F0-438D-AB2A-E2C0354E0D62}" type="presOf" srcId="{053DD413-6516-4808-BC0C-8C8CB5206325}" destId="{61E644B1-66D5-4E96-A723-5BD44BEEC46B}" srcOrd="0" destOrd="0" presId="urn:microsoft.com/office/officeart/2005/8/layout/hChevron3"/>
    <dgm:cxn modelId="{623525AA-78B5-48F9-85AC-E24874312B4B}" type="presOf" srcId="{1BCFF775-1B34-47A6-A2B4-BF6BFCC59E20}" destId="{93C70A23-D549-4889-9745-9AE1A2B0FA73}" srcOrd="0" destOrd="0" presId="urn:microsoft.com/office/officeart/2005/8/layout/hChevron3"/>
    <dgm:cxn modelId="{8B9F6AB3-816A-497C-8EA7-598EE74F7C5B}" type="presOf" srcId="{A48D23D6-1A09-4B44-8812-F897B93F9C59}" destId="{A848F9F4-9606-4C25-AFC6-25A6DFA0B932}" srcOrd="0" destOrd="0" presId="urn:microsoft.com/office/officeart/2005/8/layout/hChevron3"/>
    <dgm:cxn modelId="{AC4DA8B8-9A16-4194-8747-A4D52E6DEB36}" srcId="{58B0134F-1726-4A04-8912-86CC70A7A9D2}" destId="{053DD413-6516-4808-BC0C-8C8CB5206325}" srcOrd="3" destOrd="0" parTransId="{9BF19D1F-F893-4894-B9E4-83389CA0A0FA}" sibTransId="{657F3C01-6E28-4DC0-8FC1-B2CC2773F83F}"/>
    <dgm:cxn modelId="{63EB8CBF-0B1F-4EE3-88E8-A631763983F5}" srcId="{58B0134F-1726-4A04-8912-86CC70A7A9D2}" destId="{1BCFF775-1B34-47A6-A2B4-BF6BFCC59E20}" srcOrd="4" destOrd="0" parTransId="{6492F37E-253C-4716-B04D-84951A590447}" sibTransId="{66CCA674-65C1-4B97-8D13-137676290415}"/>
    <dgm:cxn modelId="{6C67B8C0-BBE2-4B37-8826-E848EA2732AF}" type="presOf" srcId="{EE500423-7CE0-44CA-BFE9-0E05AE235A82}" destId="{4554CE7A-7C51-4208-8A12-7B6AD67C02A7}" srcOrd="0" destOrd="0" presId="urn:microsoft.com/office/officeart/2005/8/layout/hChevron3"/>
    <dgm:cxn modelId="{C4CD03C6-929D-4E1F-BF70-154FCFA64FF1}" type="presOf" srcId="{58B0134F-1726-4A04-8912-86CC70A7A9D2}" destId="{8A693BBE-D29C-4D34-94C6-D0B4A82D9E6D}" srcOrd="0" destOrd="0" presId="urn:microsoft.com/office/officeart/2005/8/layout/hChevron3"/>
    <dgm:cxn modelId="{9E774CD3-8820-4998-AAA9-50C837CA49DB}" srcId="{58B0134F-1726-4A04-8912-86CC70A7A9D2}" destId="{EE500423-7CE0-44CA-BFE9-0E05AE235A82}" srcOrd="2" destOrd="0" parTransId="{DBACAA50-58FC-4EA6-AFAF-34F1143A464F}" sibTransId="{05E3D201-6619-45E9-A0B4-87F98D8F27C7}"/>
    <dgm:cxn modelId="{F5DFA5DE-B95D-4ABF-B798-8CE57F3E83F3}" srcId="{58B0134F-1726-4A04-8912-86CC70A7A9D2}" destId="{A48D23D6-1A09-4B44-8812-F897B93F9C59}" srcOrd="0" destOrd="0" parTransId="{C142E2DF-5BA7-4C22-AA48-E9C9FDEF529A}" sibTransId="{05369F15-DBC6-475B-A6DC-DEBC99DF0C5B}"/>
    <dgm:cxn modelId="{2F02F74F-3631-421B-B20C-F91CE3E23806}" type="presParOf" srcId="{8A693BBE-D29C-4D34-94C6-D0B4A82D9E6D}" destId="{A848F9F4-9606-4C25-AFC6-25A6DFA0B932}" srcOrd="0" destOrd="0" presId="urn:microsoft.com/office/officeart/2005/8/layout/hChevron3"/>
    <dgm:cxn modelId="{80D66802-3B69-45FA-A4BD-13C58855FF5E}" type="presParOf" srcId="{8A693BBE-D29C-4D34-94C6-D0B4A82D9E6D}" destId="{57EB2521-6C59-462C-B556-852C4422733D}" srcOrd="1" destOrd="0" presId="urn:microsoft.com/office/officeart/2005/8/layout/hChevron3"/>
    <dgm:cxn modelId="{19AAE8EB-8810-42A7-9331-BF2AC14A8329}" type="presParOf" srcId="{8A693BBE-D29C-4D34-94C6-D0B4A82D9E6D}" destId="{C8712A88-DA8E-471E-B8F2-E2EA2A46CA76}" srcOrd="2" destOrd="0" presId="urn:microsoft.com/office/officeart/2005/8/layout/hChevron3"/>
    <dgm:cxn modelId="{61644070-B1B1-40AB-B527-590380CA170D}" type="presParOf" srcId="{8A693BBE-D29C-4D34-94C6-D0B4A82D9E6D}" destId="{8AF47BB6-3AA9-4A80-A209-FBE164CEB87D}" srcOrd="3" destOrd="0" presId="urn:microsoft.com/office/officeart/2005/8/layout/hChevron3"/>
    <dgm:cxn modelId="{CEFAEF6D-03EE-4855-9F13-1F06168FB00A}" type="presParOf" srcId="{8A693BBE-D29C-4D34-94C6-D0B4A82D9E6D}" destId="{4554CE7A-7C51-4208-8A12-7B6AD67C02A7}" srcOrd="4" destOrd="0" presId="urn:microsoft.com/office/officeart/2005/8/layout/hChevron3"/>
    <dgm:cxn modelId="{3F77D6C4-7230-4199-A1C9-CD30302004B3}" type="presParOf" srcId="{8A693BBE-D29C-4D34-94C6-D0B4A82D9E6D}" destId="{A6E36357-75D8-4A6E-9C0D-BF7CEA46D849}" srcOrd="5" destOrd="0" presId="urn:microsoft.com/office/officeart/2005/8/layout/hChevron3"/>
    <dgm:cxn modelId="{B7B9BBB4-2544-4E8D-A8A1-36F419D7748B}" type="presParOf" srcId="{8A693BBE-D29C-4D34-94C6-D0B4A82D9E6D}" destId="{61E644B1-66D5-4E96-A723-5BD44BEEC46B}" srcOrd="6" destOrd="0" presId="urn:microsoft.com/office/officeart/2005/8/layout/hChevron3"/>
    <dgm:cxn modelId="{896FC4C2-2D30-4880-A3CD-95685358709B}" type="presParOf" srcId="{8A693BBE-D29C-4D34-94C6-D0B4A82D9E6D}" destId="{F6B4F68E-079D-42C3-AA45-969A773754F9}" srcOrd="7" destOrd="0" presId="urn:microsoft.com/office/officeart/2005/8/layout/hChevron3"/>
    <dgm:cxn modelId="{BF396B3F-624A-4AC5-ADAD-18B256D857CA}" type="presParOf" srcId="{8A693BBE-D29C-4D34-94C6-D0B4A82D9E6D}" destId="{93C70A23-D549-4889-9745-9AE1A2B0FA7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10044-3BB8-455D-B632-2A211E1C48B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6A284415-814F-4BEF-AC8D-C5631E62B063}">
      <dgm:prSet custT="1"/>
      <dgm:spPr/>
      <dgm:t>
        <a:bodyPr lIns="228600" rIns="228600"/>
        <a:lstStyle/>
        <a:p>
          <a:r>
            <a:rPr lang="en-US" sz="2000" dirty="0"/>
            <a:t>Group into 2~3 people</a:t>
          </a:r>
        </a:p>
      </dgm:t>
    </dgm:pt>
    <dgm:pt modelId="{9F5E2312-2CB5-475E-91BB-D208E5910871}" type="parTrans" cxnId="{35AABB54-7C39-4FAD-BFA6-EEC6941FD8A0}">
      <dgm:prSet/>
      <dgm:spPr/>
      <dgm:t>
        <a:bodyPr/>
        <a:lstStyle/>
        <a:p>
          <a:endParaRPr lang="en-US"/>
        </a:p>
      </dgm:t>
    </dgm:pt>
    <dgm:pt modelId="{645E7018-B739-4AE6-8788-B1FD5A915518}" type="sibTrans" cxnId="{35AABB54-7C39-4FAD-BFA6-EEC6941FD8A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6BC2DE2-0F41-4C26-9611-9793F0AC59B6}">
      <dgm:prSet custT="1"/>
      <dgm:spPr/>
      <dgm:t>
        <a:bodyPr lIns="228600" rIns="228600"/>
        <a:lstStyle/>
        <a:p>
          <a:r>
            <a:rPr lang="en-US" sz="2000" dirty="0"/>
            <a:t>Brainstorm designs</a:t>
          </a:r>
        </a:p>
      </dgm:t>
    </dgm:pt>
    <dgm:pt modelId="{0EF24E94-BECC-4102-8328-E91894F68C35}" type="parTrans" cxnId="{6A23B031-914E-4188-B6FD-3A7433CEDB0B}">
      <dgm:prSet/>
      <dgm:spPr/>
      <dgm:t>
        <a:bodyPr/>
        <a:lstStyle/>
        <a:p>
          <a:endParaRPr lang="en-US"/>
        </a:p>
      </dgm:t>
    </dgm:pt>
    <dgm:pt modelId="{032DD855-0432-4C94-A975-04F9DBA10919}" type="sibTrans" cxnId="{6A23B031-914E-4188-B6FD-3A7433CEDB0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87FA3D8-E9F3-4D92-A763-91DB040EFECA}">
      <dgm:prSet custT="1"/>
      <dgm:spPr/>
      <dgm:t>
        <a:bodyPr lIns="228600" rIns="228600"/>
        <a:lstStyle/>
        <a:p>
          <a:r>
            <a:rPr lang="en-US" sz="2000" dirty="0"/>
            <a:t>Evaluate feasible or not</a:t>
          </a:r>
        </a:p>
      </dgm:t>
    </dgm:pt>
    <dgm:pt modelId="{CC697B97-854A-47AB-9A93-0EA5D988B98A}" type="parTrans" cxnId="{9EBD3A24-3C4F-4EF4-9FA8-F25AA55AB9D1}">
      <dgm:prSet/>
      <dgm:spPr/>
      <dgm:t>
        <a:bodyPr/>
        <a:lstStyle/>
        <a:p>
          <a:endParaRPr lang="en-US"/>
        </a:p>
      </dgm:t>
    </dgm:pt>
    <dgm:pt modelId="{84179B8E-84A0-4E33-AA82-5D498C874B2D}" type="sibTrans" cxnId="{9EBD3A24-3C4F-4EF4-9FA8-F25AA55AB9D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BD04A26-62B8-44DD-9C92-C905947F465E}">
      <dgm:prSet custT="1"/>
      <dgm:spPr/>
      <dgm:t>
        <a:bodyPr lIns="228600" rIns="228600"/>
        <a:lstStyle/>
        <a:p>
          <a:r>
            <a:rPr lang="en-GB" sz="2000" dirty="0"/>
            <a:t>list functions</a:t>
          </a:r>
          <a:endParaRPr lang="en-US" sz="2000" dirty="0"/>
        </a:p>
      </dgm:t>
    </dgm:pt>
    <dgm:pt modelId="{CDF9F1AB-D94C-4269-BB02-D34CF6244BA4}" type="parTrans" cxnId="{C9E05477-012B-420C-BB0E-0025186FC0C7}">
      <dgm:prSet/>
      <dgm:spPr/>
    </dgm:pt>
    <dgm:pt modelId="{60C6E22C-1AD0-4DF3-A32B-21DCA06AE9C1}" type="sibTrans" cxnId="{C9E05477-012B-420C-BB0E-0025186FC0C7}">
      <dgm:prSet phldrT="3" phldr="0"/>
      <dgm:spPr/>
      <dgm:t>
        <a:bodyPr/>
        <a:lstStyle/>
        <a:p>
          <a:pPr latinLnBrk="1"/>
          <a:r>
            <a:rPr lang="ko-KR" altLang="en-US"/>
            <a:t>3</a:t>
          </a:r>
        </a:p>
      </dgm:t>
    </dgm:pt>
    <dgm:pt modelId="{88B3E3AD-C531-4531-A748-C1D7B926B86D}" type="pres">
      <dgm:prSet presAssocID="{89F10044-3BB8-455D-B632-2A211E1C48B6}" presName="linearFlow" presStyleCnt="0">
        <dgm:presLayoutVars>
          <dgm:dir/>
          <dgm:animLvl val="lvl"/>
          <dgm:resizeHandles val="exact"/>
        </dgm:presLayoutVars>
      </dgm:prSet>
      <dgm:spPr/>
    </dgm:pt>
    <dgm:pt modelId="{E3A98A82-0091-49C7-BA02-2BB5BDCCA0FA}" type="pres">
      <dgm:prSet presAssocID="{6A284415-814F-4BEF-AC8D-C5631E62B063}" presName="compositeNode" presStyleCnt="0"/>
      <dgm:spPr/>
    </dgm:pt>
    <dgm:pt modelId="{3F0FCAA9-354D-460F-992C-5567C9018750}" type="pres">
      <dgm:prSet presAssocID="{6A284415-814F-4BEF-AC8D-C5631E62B06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AA51C1-A62E-4D4D-B1CB-6E7BECD76404}" type="pres">
      <dgm:prSet presAssocID="{6A284415-814F-4BEF-AC8D-C5631E62B063}" presName="parSh" presStyleCnt="0"/>
      <dgm:spPr/>
    </dgm:pt>
    <dgm:pt modelId="{336EFDE4-1FDE-472D-B71F-001B5D2357E7}" type="pres">
      <dgm:prSet presAssocID="{6A284415-814F-4BEF-AC8D-C5631E62B063}" presName="lineNode" presStyleLbl="alignAccFollowNode1" presStyleIdx="0" presStyleCnt="12"/>
      <dgm:spPr/>
    </dgm:pt>
    <dgm:pt modelId="{87419A2D-5B1A-4036-A366-A87DB80145A5}" type="pres">
      <dgm:prSet presAssocID="{6A284415-814F-4BEF-AC8D-C5631E62B063}" presName="lineArrowNode" presStyleLbl="alignAccFollowNode1" presStyleIdx="1" presStyleCnt="12"/>
      <dgm:spPr/>
    </dgm:pt>
    <dgm:pt modelId="{98346D83-95DE-4428-853E-B331C5C42E66}" type="pres">
      <dgm:prSet presAssocID="{645E7018-B739-4AE6-8788-B1FD5A91551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3E05F34-DE52-4B5C-9A7C-505FAFD1F179}" type="pres">
      <dgm:prSet presAssocID="{645E7018-B739-4AE6-8788-B1FD5A915518}" presName="spacerBetweenCircleAndCallout" presStyleCnt="0">
        <dgm:presLayoutVars/>
      </dgm:prSet>
      <dgm:spPr/>
    </dgm:pt>
    <dgm:pt modelId="{B239A430-E804-4F80-B093-ACB09B9DE51B}" type="pres">
      <dgm:prSet presAssocID="{6A284415-814F-4BEF-AC8D-C5631E62B063}" presName="nodeText" presStyleLbl="alignAccFollowNode1" presStyleIdx="2" presStyleCnt="12">
        <dgm:presLayoutVars>
          <dgm:bulletEnabled val="1"/>
        </dgm:presLayoutVars>
      </dgm:prSet>
      <dgm:spPr/>
    </dgm:pt>
    <dgm:pt modelId="{71C5D91F-B8D5-4001-ABB8-9FC9525D0A4D}" type="pres">
      <dgm:prSet presAssocID="{645E7018-B739-4AE6-8788-B1FD5A915518}" presName="sibTransComposite" presStyleCnt="0"/>
      <dgm:spPr/>
    </dgm:pt>
    <dgm:pt modelId="{230F57DA-0EE0-4E38-BF3A-9DAE1791DBE5}" type="pres">
      <dgm:prSet presAssocID="{66BC2DE2-0F41-4C26-9611-9793F0AC59B6}" presName="compositeNode" presStyleCnt="0"/>
      <dgm:spPr/>
    </dgm:pt>
    <dgm:pt modelId="{F1217EEF-B817-4E84-B124-C7186BCDBF64}" type="pres">
      <dgm:prSet presAssocID="{66BC2DE2-0F41-4C26-9611-9793F0AC59B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735BF76-2FB8-4A26-BB8B-633F04AC4F69}" type="pres">
      <dgm:prSet presAssocID="{66BC2DE2-0F41-4C26-9611-9793F0AC59B6}" presName="parSh" presStyleCnt="0"/>
      <dgm:spPr/>
    </dgm:pt>
    <dgm:pt modelId="{38193176-F18A-435C-87C3-650F214C927A}" type="pres">
      <dgm:prSet presAssocID="{66BC2DE2-0F41-4C26-9611-9793F0AC59B6}" presName="lineNode" presStyleLbl="alignAccFollowNode1" presStyleIdx="3" presStyleCnt="12"/>
      <dgm:spPr/>
    </dgm:pt>
    <dgm:pt modelId="{8861F60A-B427-4AAB-8BEA-AE188BAE02B4}" type="pres">
      <dgm:prSet presAssocID="{66BC2DE2-0F41-4C26-9611-9793F0AC59B6}" presName="lineArrowNode" presStyleLbl="alignAccFollowNode1" presStyleIdx="4" presStyleCnt="12"/>
      <dgm:spPr/>
    </dgm:pt>
    <dgm:pt modelId="{E4678FD4-D765-44BF-B8BC-F2A5FFFDB7F5}" type="pres">
      <dgm:prSet presAssocID="{032DD855-0432-4C94-A975-04F9DBA10919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02DA326-448D-4208-BCCC-E93227E7CB53}" type="pres">
      <dgm:prSet presAssocID="{032DD855-0432-4C94-A975-04F9DBA10919}" presName="spacerBetweenCircleAndCallout" presStyleCnt="0">
        <dgm:presLayoutVars/>
      </dgm:prSet>
      <dgm:spPr/>
    </dgm:pt>
    <dgm:pt modelId="{7151AB60-7D79-478C-BC77-4D84A1E2707E}" type="pres">
      <dgm:prSet presAssocID="{66BC2DE2-0F41-4C26-9611-9793F0AC59B6}" presName="nodeText" presStyleLbl="alignAccFollowNode1" presStyleIdx="5" presStyleCnt="12">
        <dgm:presLayoutVars>
          <dgm:bulletEnabled val="1"/>
        </dgm:presLayoutVars>
      </dgm:prSet>
      <dgm:spPr/>
    </dgm:pt>
    <dgm:pt modelId="{D856C688-B429-4522-ADC6-D131D424F1B5}" type="pres">
      <dgm:prSet presAssocID="{032DD855-0432-4C94-A975-04F9DBA10919}" presName="sibTransComposite" presStyleCnt="0"/>
      <dgm:spPr/>
    </dgm:pt>
    <dgm:pt modelId="{71E0D7EC-26CC-4E28-B482-8B458CDDFDCF}" type="pres">
      <dgm:prSet presAssocID="{1BD04A26-62B8-44DD-9C92-C905947F465E}" presName="compositeNode" presStyleCnt="0"/>
      <dgm:spPr/>
    </dgm:pt>
    <dgm:pt modelId="{BE0B9B8B-B420-4ECC-97B3-4FEC4580791D}" type="pres">
      <dgm:prSet presAssocID="{1BD04A26-62B8-44DD-9C92-C905947F465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3612D3D-63DF-45F9-9DAF-64C5C213E20D}" type="pres">
      <dgm:prSet presAssocID="{1BD04A26-62B8-44DD-9C92-C905947F465E}" presName="parSh" presStyleCnt="0"/>
      <dgm:spPr/>
    </dgm:pt>
    <dgm:pt modelId="{C1384CE1-4BC6-4C38-A1D5-7355662FBE89}" type="pres">
      <dgm:prSet presAssocID="{1BD04A26-62B8-44DD-9C92-C905947F465E}" presName="lineNode" presStyleLbl="alignAccFollowNode1" presStyleIdx="6" presStyleCnt="12"/>
      <dgm:spPr/>
    </dgm:pt>
    <dgm:pt modelId="{F189CFB5-2434-434C-901B-71C22FFA4AA8}" type="pres">
      <dgm:prSet presAssocID="{1BD04A26-62B8-44DD-9C92-C905947F465E}" presName="lineArrowNode" presStyleLbl="alignAccFollowNode1" presStyleIdx="7" presStyleCnt="12"/>
      <dgm:spPr/>
    </dgm:pt>
    <dgm:pt modelId="{71029E25-ECA3-4B9E-A92A-F62FF325D81B}" type="pres">
      <dgm:prSet presAssocID="{60C6E22C-1AD0-4DF3-A32B-21DCA06AE9C1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C939100-3606-4B58-9F36-8A4711A03D5D}" type="pres">
      <dgm:prSet presAssocID="{60C6E22C-1AD0-4DF3-A32B-21DCA06AE9C1}" presName="spacerBetweenCircleAndCallout" presStyleCnt="0">
        <dgm:presLayoutVars/>
      </dgm:prSet>
      <dgm:spPr/>
    </dgm:pt>
    <dgm:pt modelId="{83671B20-2DD3-4683-9083-C1AC43CC1A7C}" type="pres">
      <dgm:prSet presAssocID="{1BD04A26-62B8-44DD-9C92-C905947F465E}" presName="nodeText" presStyleLbl="alignAccFollowNode1" presStyleIdx="8" presStyleCnt="12">
        <dgm:presLayoutVars>
          <dgm:bulletEnabled val="1"/>
        </dgm:presLayoutVars>
      </dgm:prSet>
      <dgm:spPr/>
    </dgm:pt>
    <dgm:pt modelId="{DC094415-F7A7-405C-B5B1-9859AF65831A}" type="pres">
      <dgm:prSet presAssocID="{60C6E22C-1AD0-4DF3-A32B-21DCA06AE9C1}" presName="sibTransComposite" presStyleCnt="0"/>
      <dgm:spPr/>
    </dgm:pt>
    <dgm:pt modelId="{B82F4E47-44A4-4429-9075-4EBCA803F7F3}" type="pres">
      <dgm:prSet presAssocID="{A87FA3D8-E9F3-4D92-A763-91DB040EFECA}" presName="compositeNode" presStyleCnt="0"/>
      <dgm:spPr/>
    </dgm:pt>
    <dgm:pt modelId="{EA674F57-BB8A-4086-B2C6-359FBE621828}" type="pres">
      <dgm:prSet presAssocID="{A87FA3D8-E9F3-4D92-A763-91DB040EFEC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7CE623-2DAB-40C5-A51B-BF4B345046B9}" type="pres">
      <dgm:prSet presAssocID="{A87FA3D8-E9F3-4D92-A763-91DB040EFECA}" presName="parSh" presStyleCnt="0"/>
      <dgm:spPr/>
    </dgm:pt>
    <dgm:pt modelId="{ED76D99B-89B0-4D78-B55D-DB4CDC452A5F}" type="pres">
      <dgm:prSet presAssocID="{A87FA3D8-E9F3-4D92-A763-91DB040EFECA}" presName="lineNode" presStyleLbl="alignAccFollowNode1" presStyleIdx="9" presStyleCnt="12"/>
      <dgm:spPr/>
    </dgm:pt>
    <dgm:pt modelId="{2AC8BC44-A2A6-4328-BA44-FAACBCB13958}" type="pres">
      <dgm:prSet presAssocID="{A87FA3D8-E9F3-4D92-A763-91DB040EFECA}" presName="lineArrowNode" presStyleLbl="alignAccFollowNode1" presStyleIdx="10" presStyleCnt="12"/>
      <dgm:spPr/>
    </dgm:pt>
    <dgm:pt modelId="{4E7F97DA-6147-4C8E-B597-CD15E927391D}" type="pres">
      <dgm:prSet presAssocID="{84179B8E-84A0-4E33-AA82-5D498C874B2D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4EFD35D6-CAAE-449E-A4D5-2D54FB442EBF}" type="pres">
      <dgm:prSet presAssocID="{84179B8E-84A0-4E33-AA82-5D498C874B2D}" presName="spacerBetweenCircleAndCallout" presStyleCnt="0">
        <dgm:presLayoutVars/>
      </dgm:prSet>
      <dgm:spPr/>
    </dgm:pt>
    <dgm:pt modelId="{6202507F-0ABB-4214-A7D8-AC97F6540AFD}" type="pres">
      <dgm:prSet presAssocID="{A87FA3D8-E9F3-4D92-A763-91DB040EFECA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9EBD3A24-3C4F-4EF4-9FA8-F25AA55AB9D1}" srcId="{89F10044-3BB8-455D-B632-2A211E1C48B6}" destId="{A87FA3D8-E9F3-4D92-A763-91DB040EFECA}" srcOrd="3" destOrd="0" parTransId="{CC697B97-854A-47AB-9A93-0EA5D988B98A}" sibTransId="{84179B8E-84A0-4E33-AA82-5D498C874B2D}"/>
    <dgm:cxn modelId="{A000452D-00A9-4FC2-A539-768EAE844980}" type="presOf" srcId="{84179B8E-84A0-4E33-AA82-5D498C874B2D}" destId="{4E7F97DA-6147-4C8E-B597-CD15E927391D}" srcOrd="0" destOrd="0" presId="urn:microsoft.com/office/officeart/2016/7/layout/LinearArrowProcessNumbered"/>
    <dgm:cxn modelId="{6A23B031-914E-4188-B6FD-3A7433CEDB0B}" srcId="{89F10044-3BB8-455D-B632-2A211E1C48B6}" destId="{66BC2DE2-0F41-4C26-9611-9793F0AC59B6}" srcOrd="1" destOrd="0" parTransId="{0EF24E94-BECC-4102-8328-E91894F68C35}" sibTransId="{032DD855-0432-4C94-A975-04F9DBA10919}"/>
    <dgm:cxn modelId="{2F058434-D3A5-446D-927E-555555533294}" type="presOf" srcId="{645E7018-B739-4AE6-8788-B1FD5A915518}" destId="{98346D83-95DE-4428-853E-B331C5C42E66}" srcOrd="0" destOrd="0" presId="urn:microsoft.com/office/officeart/2016/7/layout/LinearArrowProcessNumbered"/>
    <dgm:cxn modelId="{35AABB54-7C39-4FAD-BFA6-EEC6941FD8A0}" srcId="{89F10044-3BB8-455D-B632-2A211E1C48B6}" destId="{6A284415-814F-4BEF-AC8D-C5631E62B063}" srcOrd="0" destOrd="0" parTransId="{9F5E2312-2CB5-475E-91BB-D208E5910871}" sibTransId="{645E7018-B739-4AE6-8788-B1FD5A915518}"/>
    <dgm:cxn modelId="{C9E05477-012B-420C-BB0E-0025186FC0C7}" srcId="{89F10044-3BB8-455D-B632-2A211E1C48B6}" destId="{1BD04A26-62B8-44DD-9C92-C905947F465E}" srcOrd="2" destOrd="0" parTransId="{CDF9F1AB-D94C-4269-BB02-D34CF6244BA4}" sibTransId="{60C6E22C-1AD0-4DF3-A32B-21DCA06AE9C1}"/>
    <dgm:cxn modelId="{C570187C-248B-47F2-9550-317D5207C9C0}" type="presOf" srcId="{60C6E22C-1AD0-4DF3-A32B-21DCA06AE9C1}" destId="{71029E25-ECA3-4B9E-A92A-F62FF325D81B}" srcOrd="0" destOrd="0" presId="urn:microsoft.com/office/officeart/2016/7/layout/LinearArrowProcessNumbered"/>
    <dgm:cxn modelId="{6E123B9C-40CA-4D38-B4A3-370EEA9C33AC}" type="presOf" srcId="{032DD855-0432-4C94-A975-04F9DBA10919}" destId="{E4678FD4-D765-44BF-B8BC-F2A5FFFDB7F5}" srcOrd="0" destOrd="0" presId="urn:microsoft.com/office/officeart/2016/7/layout/LinearArrowProcessNumbered"/>
    <dgm:cxn modelId="{5FD590A9-F3C5-4C8D-8517-819FA56D9164}" type="presOf" srcId="{89F10044-3BB8-455D-B632-2A211E1C48B6}" destId="{88B3E3AD-C531-4531-A748-C1D7B926B86D}" srcOrd="0" destOrd="0" presId="urn:microsoft.com/office/officeart/2016/7/layout/LinearArrowProcessNumbered"/>
    <dgm:cxn modelId="{EF24D4B0-C5C4-449C-9539-441D77DBEF0C}" type="presOf" srcId="{1BD04A26-62B8-44DD-9C92-C905947F465E}" destId="{83671B20-2DD3-4683-9083-C1AC43CC1A7C}" srcOrd="0" destOrd="0" presId="urn:microsoft.com/office/officeart/2016/7/layout/LinearArrowProcessNumbered"/>
    <dgm:cxn modelId="{41BF4FBA-740F-44CA-8C99-3E0DC9EFAE03}" type="presOf" srcId="{6A284415-814F-4BEF-AC8D-C5631E62B063}" destId="{B239A430-E804-4F80-B093-ACB09B9DE51B}" srcOrd="0" destOrd="0" presId="urn:microsoft.com/office/officeart/2016/7/layout/LinearArrowProcessNumbered"/>
    <dgm:cxn modelId="{430C6FE1-96FD-4739-8F34-98030A865D2A}" type="presOf" srcId="{66BC2DE2-0F41-4C26-9611-9793F0AC59B6}" destId="{7151AB60-7D79-478C-BC77-4D84A1E2707E}" srcOrd="0" destOrd="0" presId="urn:microsoft.com/office/officeart/2016/7/layout/LinearArrowProcessNumbered"/>
    <dgm:cxn modelId="{769C35E5-87A9-45BC-B6C3-F9167527C386}" type="presOf" srcId="{A87FA3D8-E9F3-4D92-A763-91DB040EFECA}" destId="{6202507F-0ABB-4214-A7D8-AC97F6540AFD}" srcOrd="0" destOrd="0" presId="urn:microsoft.com/office/officeart/2016/7/layout/LinearArrowProcessNumbered"/>
    <dgm:cxn modelId="{E724D212-AE4C-4078-B82D-0DA3ECE60DD2}" type="presParOf" srcId="{88B3E3AD-C531-4531-A748-C1D7B926B86D}" destId="{E3A98A82-0091-49C7-BA02-2BB5BDCCA0FA}" srcOrd="0" destOrd="0" presId="urn:microsoft.com/office/officeart/2016/7/layout/LinearArrowProcessNumbered"/>
    <dgm:cxn modelId="{470C8E27-0A32-4B09-99E3-9082377AF7AB}" type="presParOf" srcId="{E3A98A82-0091-49C7-BA02-2BB5BDCCA0FA}" destId="{3F0FCAA9-354D-460F-992C-5567C9018750}" srcOrd="0" destOrd="0" presId="urn:microsoft.com/office/officeart/2016/7/layout/LinearArrowProcessNumbered"/>
    <dgm:cxn modelId="{0B0173A3-B8CC-462F-9D93-72EFFDD39FCC}" type="presParOf" srcId="{E3A98A82-0091-49C7-BA02-2BB5BDCCA0FA}" destId="{02AA51C1-A62E-4D4D-B1CB-6E7BECD76404}" srcOrd="1" destOrd="0" presId="urn:microsoft.com/office/officeart/2016/7/layout/LinearArrowProcessNumbered"/>
    <dgm:cxn modelId="{E0CEA071-4981-40CF-A8F1-2267B5B4FA69}" type="presParOf" srcId="{02AA51C1-A62E-4D4D-B1CB-6E7BECD76404}" destId="{336EFDE4-1FDE-472D-B71F-001B5D2357E7}" srcOrd="0" destOrd="0" presId="urn:microsoft.com/office/officeart/2016/7/layout/LinearArrowProcessNumbered"/>
    <dgm:cxn modelId="{29582DFF-DECD-4B10-89FA-D29692C0F5BE}" type="presParOf" srcId="{02AA51C1-A62E-4D4D-B1CB-6E7BECD76404}" destId="{87419A2D-5B1A-4036-A366-A87DB80145A5}" srcOrd="1" destOrd="0" presId="urn:microsoft.com/office/officeart/2016/7/layout/LinearArrowProcessNumbered"/>
    <dgm:cxn modelId="{94110291-A1FB-47E5-B5AE-809C44352C2D}" type="presParOf" srcId="{02AA51C1-A62E-4D4D-B1CB-6E7BECD76404}" destId="{98346D83-95DE-4428-853E-B331C5C42E66}" srcOrd="2" destOrd="0" presId="urn:microsoft.com/office/officeart/2016/7/layout/LinearArrowProcessNumbered"/>
    <dgm:cxn modelId="{0648C30E-4E9A-4D33-BA8F-EABA2FEF681B}" type="presParOf" srcId="{02AA51C1-A62E-4D4D-B1CB-6E7BECD76404}" destId="{43E05F34-DE52-4B5C-9A7C-505FAFD1F179}" srcOrd="3" destOrd="0" presId="urn:microsoft.com/office/officeart/2016/7/layout/LinearArrowProcessNumbered"/>
    <dgm:cxn modelId="{D026882E-2A09-4798-86E2-AA2739F746A8}" type="presParOf" srcId="{E3A98A82-0091-49C7-BA02-2BB5BDCCA0FA}" destId="{B239A430-E804-4F80-B093-ACB09B9DE51B}" srcOrd="2" destOrd="0" presId="urn:microsoft.com/office/officeart/2016/7/layout/LinearArrowProcessNumbered"/>
    <dgm:cxn modelId="{67015A11-2131-4E22-B48F-0CFFD0436EE5}" type="presParOf" srcId="{88B3E3AD-C531-4531-A748-C1D7B926B86D}" destId="{71C5D91F-B8D5-4001-ABB8-9FC9525D0A4D}" srcOrd="1" destOrd="0" presId="urn:microsoft.com/office/officeart/2016/7/layout/LinearArrowProcessNumbered"/>
    <dgm:cxn modelId="{63A88E41-5AFB-4FCE-9341-2403E1E298AA}" type="presParOf" srcId="{88B3E3AD-C531-4531-A748-C1D7B926B86D}" destId="{230F57DA-0EE0-4E38-BF3A-9DAE1791DBE5}" srcOrd="2" destOrd="0" presId="urn:microsoft.com/office/officeart/2016/7/layout/LinearArrowProcessNumbered"/>
    <dgm:cxn modelId="{81E2CDF7-A6D8-478C-A2AC-16D4ACC48E1D}" type="presParOf" srcId="{230F57DA-0EE0-4E38-BF3A-9DAE1791DBE5}" destId="{F1217EEF-B817-4E84-B124-C7186BCDBF64}" srcOrd="0" destOrd="0" presId="urn:microsoft.com/office/officeart/2016/7/layout/LinearArrowProcessNumbered"/>
    <dgm:cxn modelId="{21637C51-8868-4ED6-933B-C144D914CD2D}" type="presParOf" srcId="{230F57DA-0EE0-4E38-BF3A-9DAE1791DBE5}" destId="{F735BF76-2FB8-4A26-BB8B-633F04AC4F69}" srcOrd="1" destOrd="0" presId="urn:microsoft.com/office/officeart/2016/7/layout/LinearArrowProcessNumbered"/>
    <dgm:cxn modelId="{8D90A2B1-25D0-449D-B037-3B09C31147EB}" type="presParOf" srcId="{F735BF76-2FB8-4A26-BB8B-633F04AC4F69}" destId="{38193176-F18A-435C-87C3-650F214C927A}" srcOrd="0" destOrd="0" presId="urn:microsoft.com/office/officeart/2016/7/layout/LinearArrowProcessNumbered"/>
    <dgm:cxn modelId="{3DB69596-5C32-4305-B065-749D47FCD801}" type="presParOf" srcId="{F735BF76-2FB8-4A26-BB8B-633F04AC4F69}" destId="{8861F60A-B427-4AAB-8BEA-AE188BAE02B4}" srcOrd="1" destOrd="0" presId="urn:microsoft.com/office/officeart/2016/7/layout/LinearArrowProcessNumbered"/>
    <dgm:cxn modelId="{459E5498-7923-4E8D-BC90-E5B72B590B08}" type="presParOf" srcId="{F735BF76-2FB8-4A26-BB8B-633F04AC4F69}" destId="{E4678FD4-D765-44BF-B8BC-F2A5FFFDB7F5}" srcOrd="2" destOrd="0" presId="urn:microsoft.com/office/officeart/2016/7/layout/LinearArrowProcessNumbered"/>
    <dgm:cxn modelId="{5DD81C92-8210-4E7C-911E-B24B9E169554}" type="presParOf" srcId="{F735BF76-2FB8-4A26-BB8B-633F04AC4F69}" destId="{402DA326-448D-4208-BCCC-E93227E7CB53}" srcOrd="3" destOrd="0" presId="urn:microsoft.com/office/officeart/2016/7/layout/LinearArrowProcessNumbered"/>
    <dgm:cxn modelId="{6164145D-7D0D-40C6-9142-DB722F696F0F}" type="presParOf" srcId="{230F57DA-0EE0-4E38-BF3A-9DAE1791DBE5}" destId="{7151AB60-7D79-478C-BC77-4D84A1E2707E}" srcOrd="2" destOrd="0" presId="urn:microsoft.com/office/officeart/2016/7/layout/LinearArrowProcessNumbered"/>
    <dgm:cxn modelId="{2E6605DB-36BF-4264-81EB-FFC65248C74A}" type="presParOf" srcId="{88B3E3AD-C531-4531-A748-C1D7B926B86D}" destId="{D856C688-B429-4522-ADC6-D131D424F1B5}" srcOrd="3" destOrd="0" presId="urn:microsoft.com/office/officeart/2016/7/layout/LinearArrowProcessNumbered"/>
    <dgm:cxn modelId="{A35E5794-EC85-4F2B-95AD-6155F9CB27C1}" type="presParOf" srcId="{88B3E3AD-C531-4531-A748-C1D7B926B86D}" destId="{71E0D7EC-26CC-4E28-B482-8B458CDDFDCF}" srcOrd="4" destOrd="0" presId="urn:microsoft.com/office/officeart/2016/7/layout/LinearArrowProcessNumbered"/>
    <dgm:cxn modelId="{717ADAD4-4E7E-42F7-BC2E-5E7D2AF0B9BC}" type="presParOf" srcId="{71E0D7EC-26CC-4E28-B482-8B458CDDFDCF}" destId="{BE0B9B8B-B420-4ECC-97B3-4FEC4580791D}" srcOrd="0" destOrd="0" presId="urn:microsoft.com/office/officeart/2016/7/layout/LinearArrowProcessNumbered"/>
    <dgm:cxn modelId="{74315130-6CAF-445C-8FC0-32F75D23FD28}" type="presParOf" srcId="{71E0D7EC-26CC-4E28-B482-8B458CDDFDCF}" destId="{83612D3D-63DF-45F9-9DAF-64C5C213E20D}" srcOrd="1" destOrd="0" presId="urn:microsoft.com/office/officeart/2016/7/layout/LinearArrowProcessNumbered"/>
    <dgm:cxn modelId="{2EFE8C4A-14CB-43B1-B24A-6C8F89D6907F}" type="presParOf" srcId="{83612D3D-63DF-45F9-9DAF-64C5C213E20D}" destId="{C1384CE1-4BC6-4C38-A1D5-7355662FBE89}" srcOrd="0" destOrd="0" presId="urn:microsoft.com/office/officeart/2016/7/layout/LinearArrowProcessNumbered"/>
    <dgm:cxn modelId="{6D8099A3-7C33-42E7-A394-0D56579186B2}" type="presParOf" srcId="{83612D3D-63DF-45F9-9DAF-64C5C213E20D}" destId="{F189CFB5-2434-434C-901B-71C22FFA4AA8}" srcOrd="1" destOrd="0" presId="urn:microsoft.com/office/officeart/2016/7/layout/LinearArrowProcessNumbered"/>
    <dgm:cxn modelId="{FCB57637-06C5-43A3-959A-8706BABED9C5}" type="presParOf" srcId="{83612D3D-63DF-45F9-9DAF-64C5C213E20D}" destId="{71029E25-ECA3-4B9E-A92A-F62FF325D81B}" srcOrd="2" destOrd="0" presId="urn:microsoft.com/office/officeart/2016/7/layout/LinearArrowProcessNumbered"/>
    <dgm:cxn modelId="{FC8C2C78-4035-4218-8D08-15B3459406A5}" type="presParOf" srcId="{83612D3D-63DF-45F9-9DAF-64C5C213E20D}" destId="{7C939100-3606-4B58-9F36-8A4711A03D5D}" srcOrd="3" destOrd="0" presId="urn:microsoft.com/office/officeart/2016/7/layout/LinearArrowProcessNumbered"/>
    <dgm:cxn modelId="{FC2D886D-8963-456A-864A-956C5FB9FF3C}" type="presParOf" srcId="{71E0D7EC-26CC-4E28-B482-8B458CDDFDCF}" destId="{83671B20-2DD3-4683-9083-C1AC43CC1A7C}" srcOrd="2" destOrd="0" presId="urn:microsoft.com/office/officeart/2016/7/layout/LinearArrowProcessNumbered"/>
    <dgm:cxn modelId="{319D7F5F-9BE9-4191-AC7F-47C4FAA51471}" type="presParOf" srcId="{88B3E3AD-C531-4531-A748-C1D7B926B86D}" destId="{DC094415-F7A7-405C-B5B1-9859AF65831A}" srcOrd="5" destOrd="0" presId="urn:microsoft.com/office/officeart/2016/7/layout/LinearArrowProcessNumbered"/>
    <dgm:cxn modelId="{E3FAE1F1-8626-4469-ABE6-18E80A48ED66}" type="presParOf" srcId="{88B3E3AD-C531-4531-A748-C1D7B926B86D}" destId="{B82F4E47-44A4-4429-9075-4EBCA803F7F3}" srcOrd="6" destOrd="0" presId="urn:microsoft.com/office/officeart/2016/7/layout/LinearArrowProcessNumbered"/>
    <dgm:cxn modelId="{7B107B21-13EB-49BB-841A-E79990FE2AA3}" type="presParOf" srcId="{B82F4E47-44A4-4429-9075-4EBCA803F7F3}" destId="{EA674F57-BB8A-4086-B2C6-359FBE621828}" srcOrd="0" destOrd="0" presId="urn:microsoft.com/office/officeart/2016/7/layout/LinearArrowProcessNumbered"/>
    <dgm:cxn modelId="{FBA13BCA-63CD-459B-A0E9-BCEC5805D6FC}" type="presParOf" srcId="{B82F4E47-44A4-4429-9075-4EBCA803F7F3}" destId="{647CE623-2DAB-40C5-A51B-BF4B345046B9}" srcOrd="1" destOrd="0" presId="urn:microsoft.com/office/officeart/2016/7/layout/LinearArrowProcessNumbered"/>
    <dgm:cxn modelId="{0D788A6E-787E-4113-A778-EB6E28F6AE15}" type="presParOf" srcId="{647CE623-2DAB-40C5-A51B-BF4B345046B9}" destId="{ED76D99B-89B0-4D78-B55D-DB4CDC452A5F}" srcOrd="0" destOrd="0" presId="urn:microsoft.com/office/officeart/2016/7/layout/LinearArrowProcessNumbered"/>
    <dgm:cxn modelId="{6862C8B0-B12D-44B7-A929-D4138B6C8304}" type="presParOf" srcId="{647CE623-2DAB-40C5-A51B-BF4B345046B9}" destId="{2AC8BC44-A2A6-4328-BA44-FAACBCB13958}" srcOrd="1" destOrd="0" presId="urn:microsoft.com/office/officeart/2016/7/layout/LinearArrowProcessNumbered"/>
    <dgm:cxn modelId="{5DE1DB88-D04D-432A-BCB1-2A5B8D343DF8}" type="presParOf" srcId="{647CE623-2DAB-40C5-A51B-BF4B345046B9}" destId="{4E7F97DA-6147-4C8E-B597-CD15E927391D}" srcOrd="2" destOrd="0" presId="urn:microsoft.com/office/officeart/2016/7/layout/LinearArrowProcessNumbered"/>
    <dgm:cxn modelId="{D3DCCE8C-53B0-4970-8E54-0C5C68635002}" type="presParOf" srcId="{647CE623-2DAB-40C5-A51B-BF4B345046B9}" destId="{4EFD35D6-CAAE-449E-A4D5-2D54FB442EBF}" srcOrd="3" destOrd="0" presId="urn:microsoft.com/office/officeart/2016/7/layout/LinearArrowProcessNumbered"/>
    <dgm:cxn modelId="{6B3A6A05-6399-4FD7-87F7-7421AA072457}" type="presParOf" srcId="{B82F4E47-44A4-4429-9075-4EBCA803F7F3}" destId="{6202507F-0ABB-4214-A7D8-AC97F6540AF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8F9F4-9606-4C25-AFC6-25A6DFA0B932}">
      <dsp:nvSpPr>
        <dsp:cNvPr id="0" name=""/>
        <dsp:cNvSpPr/>
      </dsp:nvSpPr>
      <dsp:spPr>
        <a:xfrm>
          <a:off x="861" y="629207"/>
          <a:ext cx="1679963" cy="67198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Conception</a:t>
          </a:r>
        </a:p>
      </dsp:txBody>
      <dsp:txXfrm>
        <a:off x="861" y="629207"/>
        <a:ext cx="1511967" cy="671985"/>
      </dsp:txXfrm>
    </dsp:sp>
    <dsp:sp modelId="{C8712A88-DA8E-471E-B8F2-E2EA2A46CA76}">
      <dsp:nvSpPr>
        <dsp:cNvPr id="0" name=""/>
        <dsp:cNvSpPr/>
      </dsp:nvSpPr>
      <dsp:spPr>
        <a:xfrm>
          <a:off x="1344832" y="629207"/>
          <a:ext cx="1679963" cy="671985"/>
        </a:xfrm>
        <a:prstGeom prst="chevron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</a:t>
          </a:r>
        </a:p>
      </dsp:txBody>
      <dsp:txXfrm>
        <a:off x="1680825" y="629207"/>
        <a:ext cx="1007978" cy="671985"/>
      </dsp:txXfrm>
    </dsp:sp>
    <dsp:sp modelId="{4554CE7A-7C51-4208-8A12-7B6AD67C02A7}">
      <dsp:nvSpPr>
        <dsp:cNvPr id="0" name=""/>
        <dsp:cNvSpPr/>
      </dsp:nvSpPr>
      <dsp:spPr>
        <a:xfrm>
          <a:off x="2688803" y="629207"/>
          <a:ext cx="1679963" cy="671985"/>
        </a:xfrm>
        <a:prstGeom prst="chevron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</a:t>
          </a:r>
        </a:p>
      </dsp:txBody>
      <dsp:txXfrm>
        <a:off x="3024796" y="629207"/>
        <a:ext cx="1007978" cy="671985"/>
      </dsp:txXfrm>
    </dsp:sp>
    <dsp:sp modelId="{61E644B1-66D5-4E96-A723-5BD44BEEC46B}">
      <dsp:nvSpPr>
        <dsp:cNvPr id="0" name=""/>
        <dsp:cNvSpPr/>
      </dsp:nvSpPr>
      <dsp:spPr>
        <a:xfrm>
          <a:off x="4032774" y="629207"/>
          <a:ext cx="1679963" cy="671985"/>
        </a:xfrm>
        <a:prstGeom prst="chevron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</a:t>
          </a:r>
        </a:p>
      </dsp:txBody>
      <dsp:txXfrm>
        <a:off x="4368767" y="629207"/>
        <a:ext cx="1007978" cy="671985"/>
      </dsp:txXfrm>
    </dsp:sp>
    <dsp:sp modelId="{93C70A23-D549-4889-9745-9AE1A2B0FA73}">
      <dsp:nvSpPr>
        <dsp:cNvPr id="0" name=""/>
        <dsp:cNvSpPr/>
      </dsp:nvSpPr>
      <dsp:spPr>
        <a:xfrm>
          <a:off x="5376745" y="629207"/>
          <a:ext cx="1679963" cy="671985"/>
        </a:xfrm>
        <a:prstGeom prst="chevron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</a:t>
          </a:r>
        </a:p>
      </dsp:txBody>
      <dsp:txXfrm>
        <a:off x="5712738" y="629207"/>
        <a:ext cx="1007978" cy="6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EFDE4-1FDE-472D-B71F-001B5D2357E7}">
      <dsp:nvSpPr>
        <dsp:cNvPr id="0" name=""/>
        <dsp:cNvSpPr/>
      </dsp:nvSpPr>
      <dsp:spPr>
        <a:xfrm>
          <a:off x="1282700" y="532860"/>
          <a:ext cx="10261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19A2D-5B1A-4036-A366-A87DB80145A5}">
      <dsp:nvSpPr>
        <dsp:cNvPr id="0" name=""/>
        <dsp:cNvSpPr/>
      </dsp:nvSpPr>
      <dsp:spPr>
        <a:xfrm>
          <a:off x="23704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46D83-95DE-4428-853E-B331C5C42E66}">
      <dsp:nvSpPr>
        <dsp:cNvPr id="0" name=""/>
        <dsp:cNvSpPr/>
      </dsp:nvSpPr>
      <dsp:spPr>
        <a:xfrm>
          <a:off x="6215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777615" y="156082"/>
        <a:ext cx="753628" cy="753628"/>
      </dsp:txXfrm>
    </dsp:sp>
    <dsp:sp modelId="{B239A430-E804-4F80-B093-ACB09B9DE51B}">
      <dsp:nvSpPr>
        <dsp:cNvPr id="0" name=""/>
        <dsp:cNvSpPr/>
      </dsp:nvSpPr>
      <dsp:spPr>
        <a:xfrm>
          <a:off x="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Group into 2~3 people</a:t>
          </a:r>
        </a:p>
      </dsp:txBody>
      <dsp:txXfrm>
        <a:off x="0" y="1606663"/>
        <a:ext cx="2308860" cy="1501085"/>
      </dsp:txXfrm>
    </dsp:sp>
    <dsp:sp modelId="{38193176-F18A-435C-87C3-650F214C927A}">
      <dsp:nvSpPr>
        <dsp:cNvPr id="0" name=""/>
        <dsp:cNvSpPr/>
      </dsp:nvSpPr>
      <dsp:spPr>
        <a:xfrm>
          <a:off x="2565400" y="532860"/>
          <a:ext cx="23088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1F60A-B427-4AAB-8BEA-AE188BAE02B4}">
      <dsp:nvSpPr>
        <dsp:cNvPr id="0" name=""/>
        <dsp:cNvSpPr/>
      </dsp:nvSpPr>
      <dsp:spPr>
        <a:xfrm>
          <a:off x="49358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78FD4-D765-44BF-B8BC-F2A5FFFDB7F5}">
      <dsp:nvSpPr>
        <dsp:cNvPr id="0" name=""/>
        <dsp:cNvSpPr/>
      </dsp:nvSpPr>
      <dsp:spPr>
        <a:xfrm>
          <a:off x="31869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343015" y="156082"/>
        <a:ext cx="753628" cy="753628"/>
      </dsp:txXfrm>
    </dsp:sp>
    <dsp:sp modelId="{7151AB60-7D79-478C-BC77-4D84A1E2707E}">
      <dsp:nvSpPr>
        <dsp:cNvPr id="0" name=""/>
        <dsp:cNvSpPr/>
      </dsp:nvSpPr>
      <dsp:spPr>
        <a:xfrm>
          <a:off x="25654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Brainstorm designs</a:t>
          </a:r>
        </a:p>
      </dsp:txBody>
      <dsp:txXfrm>
        <a:off x="2565400" y="1606663"/>
        <a:ext cx="2308860" cy="1501085"/>
      </dsp:txXfrm>
    </dsp:sp>
    <dsp:sp modelId="{C1384CE1-4BC6-4C38-A1D5-7355662FBE89}">
      <dsp:nvSpPr>
        <dsp:cNvPr id="0" name=""/>
        <dsp:cNvSpPr/>
      </dsp:nvSpPr>
      <dsp:spPr>
        <a:xfrm>
          <a:off x="5130800" y="532860"/>
          <a:ext cx="23088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9CFB5-2434-434C-901B-71C22FFA4AA8}">
      <dsp:nvSpPr>
        <dsp:cNvPr id="0" name=""/>
        <dsp:cNvSpPr/>
      </dsp:nvSpPr>
      <dsp:spPr>
        <a:xfrm>
          <a:off x="7501229" y="446698"/>
          <a:ext cx="118008" cy="2216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29E25-ECA3-4B9E-A92A-F62FF325D81B}">
      <dsp:nvSpPr>
        <dsp:cNvPr id="0" name=""/>
        <dsp:cNvSpPr/>
      </dsp:nvSpPr>
      <dsp:spPr>
        <a:xfrm>
          <a:off x="57523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900" kern="1200"/>
            <a:t>3</a:t>
          </a:r>
        </a:p>
      </dsp:txBody>
      <dsp:txXfrm>
        <a:off x="5908415" y="156082"/>
        <a:ext cx="753628" cy="753628"/>
      </dsp:txXfrm>
    </dsp:sp>
    <dsp:sp modelId="{83671B20-2DD3-4683-9083-C1AC43CC1A7C}">
      <dsp:nvSpPr>
        <dsp:cNvPr id="0" name=""/>
        <dsp:cNvSpPr/>
      </dsp:nvSpPr>
      <dsp:spPr>
        <a:xfrm>
          <a:off x="51308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list functions</a:t>
          </a:r>
          <a:endParaRPr lang="en-US" sz="2000" kern="1200" dirty="0"/>
        </a:p>
      </dsp:txBody>
      <dsp:txXfrm>
        <a:off x="5130800" y="1606663"/>
        <a:ext cx="2308860" cy="1501085"/>
      </dsp:txXfrm>
    </dsp:sp>
    <dsp:sp modelId="{ED76D99B-89B0-4D78-B55D-DB4CDC452A5F}">
      <dsp:nvSpPr>
        <dsp:cNvPr id="0" name=""/>
        <dsp:cNvSpPr/>
      </dsp:nvSpPr>
      <dsp:spPr>
        <a:xfrm>
          <a:off x="7696200" y="532860"/>
          <a:ext cx="115443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F97DA-6147-4C8E-B597-CD15E927391D}">
      <dsp:nvSpPr>
        <dsp:cNvPr id="0" name=""/>
        <dsp:cNvSpPr/>
      </dsp:nvSpPr>
      <dsp:spPr>
        <a:xfrm>
          <a:off x="8317733" y="0"/>
          <a:ext cx="1065792" cy="10657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359" tIns="41359" rIns="41359" bIns="41359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4</a:t>
          </a:r>
        </a:p>
      </dsp:txBody>
      <dsp:txXfrm>
        <a:off x="8473815" y="156082"/>
        <a:ext cx="753628" cy="753628"/>
      </dsp:txXfrm>
    </dsp:sp>
    <dsp:sp modelId="{6202507F-0ABB-4214-A7D8-AC97F6540AFD}">
      <dsp:nvSpPr>
        <dsp:cNvPr id="0" name=""/>
        <dsp:cNvSpPr/>
      </dsp:nvSpPr>
      <dsp:spPr>
        <a:xfrm>
          <a:off x="7696200" y="1231392"/>
          <a:ext cx="2308860" cy="1876356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165100" rIns="22860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feasible or not</a:t>
          </a:r>
        </a:p>
      </dsp:txBody>
      <dsp:txXfrm>
        <a:off x="7696200" y="1606663"/>
        <a:ext cx="2308860" cy="1501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a new app need computer programmer.</a:t>
            </a:r>
          </a:p>
          <a:p>
            <a:r>
              <a:rPr lang="en-GB" dirty="0"/>
              <a:t>But they are not only people to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But also they need help from designer and coordinator, who give Idea and design for the app.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4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https://www.youtube.com/watch?v=hPXS7rC1PWo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7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7/27/2017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986" y="1850296"/>
            <a:ext cx="8122028" cy="1645920"/>
          </a:xfrm>
        </p:spPr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2-2 Plan Your </a:t>
            </a:r>
            <a:r>
              <a:rPr lang="en-US" dirty="0" err="1"/>
              <a:t>ChatBot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0B01A0-EA50-4C04-B8AF-A63BE91A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Process of Making New Web App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684577"/>
              </p:ext>
            </p:extLst>
          </p:nvPr>
        </p:nvGraphicFramePr>
        <p:xfrm>
          <a:off x="4894362" y="2463800"/>
          <a:ext cx="7057571" cy="193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F74E4C08-C325-4860-9153-741CA9D5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36F55-C625-40EA-8E8E-C3296855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Group Activity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412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E6F8A48-475F-48BD-AF63-6BA4236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7B276-8D1D-47C1-8E1D-4E897934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04F51-2B38-411A-9F24-326AB796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Group: Chris, </a:t>
            </a:r>
            <a:r>
              <a:rPr lang="en-US" dirty="0" err="1"/>
              <a:t>Yestin</a:t>
            </a:r>
            <a:endParaRPr lang="en-US" dirty="0"/>
          </a:p>
          <a:p>
            <a:r>
              <a:rPr lang="en-US" dirty="0"/>
              <a:t>Name: Music player Bot</a:t>
            </a:r>
          </a:p>
          <a:p>
            <a:r>
              <a:rPr lang="en-US" dirty="0"/>
              <a:t>Function: Play/pause music,</a:t>
            </a:r>
            <a:br>
              <a:rPr lang="en-US" dirty="0"/>
            </a:br>
            <a:r>
              <a:rPr lang="en-US" dirty="0"/>
              <a:t>	   add to playlist, shuffle,</a:t>
            </a:r>
            <a:br>
              <a:rPr lang="en-US" dirty="0"/>
            </a:br>
            <a:r>
              <a:rPr lang="en-US" dirty="0"/>
              <a:t>	   next/previous track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D217E-1C23-4B7E-ABEE-8EE0FBCE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https://timedotcom.files.wordpress.com/2016/11/161121_gift_college_echodot.jpg?w=560">
            <a:extLst>
              <a:ext uri="{FF2B5EF4-FFF2-40B4-BE49-F238E27FC236}">
                <a16:creationId xmlns:a16="http://schemas.microsoft.com/office/drawing/2014/main" id="{25D384DE-7B80-4974-846B-E47E631DE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044"/>
            <a:ext cx="3678936" cy="245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30530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1076</TotalTime>
  <Words>113</Words>
  <Application>Microsoft Office PowerPoint</Application>
  <PresentationFormat>와이드스크린</PresentationFormat>
  <Paragraphs>34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휴먼매직체</vt:lpstr>
      <vt:lpstr>Arial</vt:lpstr>
      <vt:lpstr>Calibri</vt:lpstr>
      <vt:lpstr>Gill Sans MT</vt:lpstr>
      <vt:lpstr>소포</vt:lpstr>
      <vt:lpstr>Developing ChatBot 2-2 Plan Your ChatBot</vt:lpstr>
      <vt:lpstr>Process of Making New Web App</vt:lpstr>
      <vt:lpstr>Group Activity</vt:lpstr>
      <vt:lpstr>Design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55</cp:revision>
  <dcterms:created xsi:type="dcterms:W3CDTF">2017-07-24T20:44:03Z</dcterms:created>
  <dcterms:modified xsi:type="dcterms:W3CDTF">2017-07-27T22:25:41Z</dcterms:modified>
</cp:coreProperties>
</file>