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3-2 Set </a:t>
            </a:r>
            <a:r>
              <a:rPr lang="en-US" dirty="0" err="1"/>
              <a:t>ChatBot</a:t>
            </a:r>
            <a:r>
              <a:rPr lang="en-US" dirty="0"/>
              <a:t> with API.AI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496</TotalTime>
  <Words>11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3-2 Set ChatBot with API.AI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42</cp:revision>
  <dcterms:created xsi:type="dcterms:W3CDTF">2017-07-24T20:44:03Z</dcterms:created>
  <dcterms:modified xsi:type="dcterms:W3CDTF">2017-07-27T23:49:49Z</dcterms:modified>
</cp:coreProperties>
</file>