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014" y="2386744"/>
            <a:ext cx="7517972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3-3 Add-ons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496</TotalTime>
  <Words>11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3-3 Add-ons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43</cp:revision>
  <dcterms:created xsi:type="dcterms:W3CDTF">2017-07-24T20:44:03Z</dcterms:created>
  <dcterms:modified xsi:type="dcterms:W3CDTF">2017-07-27T23:50:41Z</dcterms:modified>
</cp:coreProperties>
</file>