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3" r:id="rId3"/>
    <p:sldId id="276" r:id="rId4"/>
    <p:sldId id="274" r:id="rId5"/>
    <p:sldId id="275" r:id="rId6"/>
    <p:sldId id="278" r:id="rId7"/>
    <p:sldId id="2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1AFB75-EE2C-4139-9B7C-C8C830BAEDEC}">
          <p14:sldIdLst>
            <p14:sldId id="256"/>
            <p14:sldId id="273"/>
            <p14:sldId id="276"/>
            <p14:sldId id="274"/>
            <p14:sldId id="275"/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2EB"/>
    <a:srgbClr val="ABE9FF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27" autoAdjust="0"/>
  </p:normalViewPr>
  <p:slideViewPr>
    <p:cSldViewPr snapToGrid="0">
      <p:cViewPr varScale="1">
        <p:scale>
          <a:sx n="63" d="100"/>
          <a:sy n="63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4E9E-60DE-417E-849E-2CDE7F357628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745C2-B5F1-4B10-8C0E-DEBCE2EB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console</a:t>
            </a:r>
          </a:p>
          <a:p>
            <a:r>
              <a:rPr lang="en-US" dirty="0"/>
              <a:t>Create intent</a:t>
            </a:r>
          </a:p>
          <a:p>
            <a:r>
              <a:rPr lang="en-US" dirty="0"/>
              <a:t>Design question and answer to the question</a:t>
            </a:r>
          </a:p>
          <a:p>
            <a:r>
              <a:rPr lang="en-US" dirty="0"/>
              <a:t>Answer can be multiple part.</a:t>
            </a:r>
          </a:p>
          <a:p>
            <a:r>
              <a:rPr lang="en-US" dirty="0"/>
              <a:t>Including image, web site, button, 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98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Luckily, API.AI smartly recognize most of important concept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Fallback – when input not matched by already exist intent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4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3C1F-5111-45C8-8646-4E60C4FCFD33}" type="datetime1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7730-C926-45F0-9361-C8E6CC7EFAB1}" type="datetime1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4769-6EA4-484E-8E33-A5D2CCD7F3B4}" type="datetime1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DD8C-CF5A-4DB3-98F8-3A2639B39FE9}" type="datetime1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7B6B-69B5-4721-8DDE-4EEC9B6DCE0D}" type="datetime1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B97-22CE-4922-9B75-1DD88489AFD6}" type="datetime1">
              <a:rPr lang="en-US" smtClean="0"/>
              <a:t>8/4/2017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B9-B160-4C99-9B3C-64E62B2B8AA1}" type="datetime1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D2A9-980D-4792-8107-6837CF22CACC}" type="datetime1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ADA3-5F6C-44F2-923F-B96DDB41268F}" type="datetime1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920-CFA1-454E-AD47-3EEEB5605BD0}" type="datetime1">
              <a:rPr lang="en-US" smtClean="0"/>
              <a:t>8/4/2017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A5C466-8A77-4A43-A9E6-B875AC354BDD}" type="datetime1">
              <a:rPr lang="en-US" smtClean="0"/>
              <a:t>8/4/2017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F079E-EE37-4F70-8A6F-71D0624FBE44}" type="datetime1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3638" y="2386744"/>
            <a:ext cx="7184724" cy="1645920"/>
          </a:xfrm>
        </p:spPr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 dirty="0"/>
            </a:br>
            <a:r>
              <a:rPr lang="en-US" dirty="0"/>
              <a:t>2-3 ABOUT API.AI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64052-DB22-4B43-9EA3-AC32CDCD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3078653-1262-4785-AB33-34B13EDF9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84" y="3377509"/>
            <a:ext cx="3771093" cy="2734043"/>
          </a:xfrm>
          <a:prstGeom prst="rect">
            <a:avLst/>
          </a:prstGeom>
        </p:spPr>
      </p:pic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res.cloudinary.com/crunchbase-production/image/upload/v1422021886/kixmf5uejurno2j4resu.png">
            <a:extLst>
              <a:ext uri="{FF2B5EF4-FFF2-40B4-BE49-F238E27FC236}">
                <a16:creationId xmlns:a16="http://schemas.microsoft.com/office/drawing/2014/main" id="{80FBCDD5-7AD3-46DE-89CA-F76CF6B8C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1" t="27680" r="16575" b="28451"/>
          <a:stretch/>
        </p:blipFill>
        <p:spPr bwMode="auto">
          <a:xfrm>
            <a:off x="321733" y="1295535"/>
            <a:ext cx="4671595" cy="17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40B01A0-EA50-4C04-B8AF-A63BE91A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API.AI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78373-747A-41D3-907F-EE037BBA2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Can process natural language</a:t>
            </a:r>
          </a:p>
          <a:p>
            <a:r>
              <a:rPr lang="en-US" dirty="0">
                <a:solidFill>
                  <a:srgbClr val="FFFFFF"/>
                </a:solidFill>
              </a:rPr>
              <a:t>Use machine learning (analyze user’s intent)</a:t>
            </a:r>
          </a:p>
          <a:p>
            <a:r>
              <a:rPr lang="en-US" dirty="0">
                <a:solidFill>
                  <a:srgbClr val="FFFFFF"/>
                </a:solidFill>
              </a:rPr>
              <a:t>Can apply to many platform</a:t>
            </a:r>
          </a:p>
          <a:p>
            <a:r>
              <a:rPr lang="en-US" dirty="0">
                <a:solidFill>
                  <a:srgbClr val="FFFFFF"/>
                </a:solidFill>
              </a:rPr>
              <a:t>Easy to add/edit conversation</a:t>
            </a: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33E406FC-AE0F-4264-9888-0358AABB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9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05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 useBgFill="1"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2" descr="https://api.ai/docs/images/overview/agents/agents-001.png">
            <a:extLst>
              <a:ext uri="{FF2B5EF4-FFF2-40B4-BE49-F238E27FC236}">
                <a16:creationId xmlns:a16="http://schemas.microsoft.com/office/drawing/2014/main" id="{2E9696F4-14BB-4501-9D51-4FE944519D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059" y="640080"/>
            <a:ext cx="6028177" cy="526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BB77023-95D9-41AE-9E2F-6A007329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Create Agent</a:t>
            </a: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EBDA95E-ACD9-414F-9333-484D46E9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54CE48-F718-42CC-A6C9-EBDBD071BA5A}"/>
              </a:ext>
            </a:extLst>
          </p:cNvPr>
          <p:cNvSpPr txBox="1"/>
          <p:nvPr/>
        </p:nvSpPr>
        <p:spPr>
          <a:xfrm>
            <a:off x="6033909" y="5147189"/>
            <a:ext cx="477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are NOT going to use Google project.</a:t>
            </a:r>
          </a:p>
        </p:txBody>
      </p:sp>
    </p:spTree>
    <p:extLst>
      <p:ext uri="{BB962C8B-B14F-4D97-AF65-F5344CB8AC3E}">
        <p14:creationId xmlns:p14="http://schemas.microsoft.com/office/powerpoint/2010/main" val="84441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F0C2D-3A47-40D8-9DBC-91DDE56D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Create Intent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67D6F1-A583-4369-91B5-A15C328BD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624" y="2505690"/>
            <a:ext cx="6507254" cy="31019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3018E-39A0-4A4D-929F-E00A95DE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6F242C-B852-4F0C-8F27-031207AC7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693" y="3583858"/>
            <a:ext cx="3795459" cy="28169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2D629E-2182-4C2C-BD9F-D4D3F4750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152" y="3583858"/>
            <a:ext cx="3585524" cy="28169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2887F1B-FF45-4395-9439-D1877A6A1876}"/>
              </a:ext>
            </a:extLst>
          </p:cNvPr>
          <p:cNvSpPr/>
          <p:nvPr/>
        </p:nvSpPr>
        <p:spPr>
          <a:xfrm>
            <a:off x="4967563" y="3610753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Question</a:t>
            </a:r>
            <a:endParaRPr 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811A6D-81C5-438D-A80C-48D7D475EC5C}"/>
              </a:ext>
            </a:extLst>
          </p:cNvPr>
          <p:cNvSpPr/>
          <p:nvPr/>
        </p:nvSpPr>
        <p:spPr>
          <a:xfrm>
            <a:off x="8744841" y="3610753"/>
            <a:ext cx="100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7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D1EB9-D64E-42CA-AF50-64E90E1C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124" y="964692"/>
            <a:ext cx="4100050" cy="1188720"/>
          </a:xfrm>
        </p:spPr>
        <p:txBody>
          <a:bodyPr/>
          <a:lstStyle/>
          <a:p>
            <a:r>
              <a:rPr lang="en-US" dirty="0"/>
              <a:t>Match Parameters</a:t>
            </a:r>
          </a:p>
        </p:txBody>
      </p:sp>
      <p:pic>
        <p:nvPicPr>
          <p:cNvPr id="6" name="내용 개체 틀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EE2DAB0-3E3B-45F0-B216-3DBF322D8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394" y="964692"/>
            <a:ext cx="4778405" cy="5439147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3DB444-71F0-42FD-A3EC-1190E6E3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5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2D7F9E-E0F6-4049-B304-4897A39B113A}"/>
              </a:ext>
            </a:extLst>
          </p:cNvPr>
          <p:cNvSpPr/>
          <p:nvPr/>
        </p:nvSpPr>
        <p:spPr>
          <a:xfrm>
            <a:off x="718810" y="2783460"/>
            <a:ext cx="449148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API.AI recognize: time, date, location …</a:t>
            </a:r>
          </a:p>
          <a:p>
            <a:endParaRPr lang="en-US" dirty="0"/>
          </a:p>
          <a:p>
            <a:r>
              <a:rPr lang="en-US" dirty="0"/>
              <a:t>Fallback – no matched answer to the question</a:t>
            </a:r>
          </a:p>
          <a:p>
            <a:endParaRPr lang="en-US" dirty="0"/>
          </a:p>
          <a:p>
            <a:r>
              <a:rPr lang="en-US" dirty="0"/>
              <a:t>Type of responses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215E07-EBE0-499C-A2B9-9EE41C4A0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95" y="4378234"/>
            <a:ext cx="2065946" cy="202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5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35F152-D5E0-415C-B8BB-AD18D9101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94" y="2153412"/>
            <a:ext cx="6227064" cy="30668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53E540-487D-4EBB-B5B1-87DDAC344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472" y="452628"/>
            <a:ext cx="5401056" cy="1188720"/>
          </a:xfrm>
        </p:spPr>
        <p:txBody>
          <a:bodyPr>
            <a:normAutofit/>
          </a:bodyPr>
          <a:lstStyle/>
          <a:p>
            <a:r>
              <a:rPr lang="en-US"/>
              <a:t>Followup Intent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B9BE0-2DAA-44AE-A0AE-84D79A268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634388" cy="3263206"/>
          </a:xfrm>
        </p:spPr>
        <p:txBody>
          <a:bodyPr>
            <a:normAutofit/>
          </a:bodyPr>
          <a:lstStyle/>
          <a:p>
            <a:r>
              <a:rPr lang="en-US" dirty="0"/>
              <a:t>Used for conversation flow</a:t>
            </a:r>
          </a:p>
          <a:p>
            <a:r>
              <a:rPr lang="en-US" dirty="0"/>
              <a:t>ex)</a:t>
            </a:r>
          </a:p>
          <a:p>
            <a:pPr marL="228600" lvl="1" indent="0">
              <a:buNone/>
            </a:pPr>
            <a:r>
              <a:rPr lang="en-US" dirty="0"/>
              <a:t>A: Are you a human?</a:t>
            </a:r>
          </a:p>
          <a:p>
            <a:pPr marL="228600" lvl="1" indent="0">
              <a:buNone/>
            </a:pPr>
            <a:r>
              <a:rPr lang="en-US" dirty="0"/>
              <a:t>B: Yes.</a:t>
            </a:r>
            <a:br>
              <a:rPr lang="en-US" dirty="0"/>
            </a:br>
            <a:r>
              <a:rPr lang="en-US" dirty="0"/>
              <a:t>(If you say no, it doesn’t go to female question)</a:t>
            </a:r>
          </a:p>
          <a:p>
            <a:pPr marL="228600" lvl="1" indent="0">
              <a:buNone/>
            </a:pPr>
            <a:r>
              <a:rPr lang="en-US" dirty="0"/>
              <a:t>A: Are you female?</a:t>
            </a:r>
          </a:p>
          <a:p>
            <a:pPr marL="228600" lvl="1" indent="0">
              <a:buNone/>
            </a:pPr>
            <a:r>
              <a:rPr lang="en-US" dirty="0"/>
              <a:t>B: No.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172258-2F5C-4396-9DE2-4242F122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9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EC9B168-870C-444A-AA59-29E460D2B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"/>
          <a:stretch/>
        </p:blipFill>
        <p:spPr>
          <a:xfrm>
            <a:off x="8281906" y="0"/>
            <a:ext cx="3910094" cy="682252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6F85EF-C29A-4746-A6BE-0319F56F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6746502" cy="1174991"/>
          </a:xfrm>
        </p:spPr>
        <p:txBody>
          <a:bodyPr>
            <a:normAutofit/>
          </a:bodyPr>
          <a:lstStyle/>
          <a:p>
            <a:r>
              <a:rPr lang="en-US" sz="2400"/>
              <a:t>Testing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65622-F5EA-4E33-9526-8C4295EF9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5925310" cy="3255252"/>
          </a:xfrm>
        </p:spPr>
        <p:txBody>
          <a:bodyPr>
            <a:normAutofit/>
          </a:bodyPr>
          <a:lstStyle/>
          <a:p>
            <a:r>
              <a:rPr lang="en-US" dirty="0"/>
              <a:t>Select platform 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8E057A04-D32C-490B-8EFE-EDDF1072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35282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631</TotalTime>
  <Words>153</Words>
  <Application>Microsoft Office PowerPoint</Application>
  <PresentationFormat>와이드스크린</PresentationFormat>
  <Paragraphs>45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휴먼매직체</vt:lpstr>
      <vt:lpstr>Arial</vt:lpstr>
      <vt:lpstr>Calibri</vt:lpstr>
      <vt:lpstr>Gill Sans MT</vt:lpstr>
      <vt:lpstr>소포</vt:lpstr>
      <vt:lpstr>Developing ChatBot 2-3 ABOUT API.AI</vt:lpstr>
      <vt:lpstr>API.AI</vt:lpstr>
      <vt:lpstr>Create Agent</vt:lpstr>
      <vt:lpstr>Create Intent</vt:lpstr>
      <vt:lpstr>Match Parameters</vt:lpstr>
      <vt:lpstr>Followup Intent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54</cp:revision>
  <dcterms:created xsi:type="dcterms:W3CDTF">2017-07-24T20:44:03Z</dcterms:created>
  <dcterms:modified xsi:type="dcterms:W3CDTF">2017-08-04T15:26:50Z</dcterms:modified>
</cp:coreProperties>
</file>