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8" r:id="rId3"/>
    <p:sldId id="279" r:id="rId4"/>
    <p:sldId id="283" r:id="rId5"/>
    <p:sldId id="280" r:id="rId6"/>
    <p:sldId id="281" r:id="rId7"/>
    <p:sldId id="273" r:id="rId8"/>
    <p:sldId id="284" r:id="rId9"/>
    <p:sldId id="275" r:id="rId10"/>
    <p:sldId id="274" r:id="rId11"/>
    <p:sldId id="287" r:id="rId12"/>
    <p:sldId id="286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5" autoAdjust="0"/>
    <p:restoredTop sz="81227" autoAdjust="0"/>
  </p:normalViewPr>
  <p:slideViewPr>
    <p:cSldViewPr snapToGrid="0">
      <p:cViewPr varScale="1">
        <p:scale>
          <a:sx n="63" d="100"/>
          <a:sy n="63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1CDAE-3444-40A7-9F2D-7777C02E3808}" type="doc">
      <dgm:prSet loTypeId="urn:microsoft.com/office/officeart/2005/8/layout/hChevron3" loCatId="process" qsTypeId="urn:microsoft.com/office/officeart/2005/8/quickstyle/simple5" qsCatId="simple" csTypeId="urn:microsoft.com/office/officeart/2005/8/colors/colorful2" csCatId="colorful" phldr="1"/>
      <dgm:spPr/>
    </dgm:pt>
    <dgm:pt modelId="{39302BCB-FD86-44DC-8E1F-33B2A54D00CB}">
      <dgm:prSet phldrT="[텍스트]"/>
      <dgm:spPr/>
      <dgm:t>
        <a:bodyPr/>
        <a:lstStyle/>
        <a:p>
          <a:pPr latinLnBrk="1"/>
          <a:r>
            <a:rPr lang="en-US"/>
            <a:t>Conception</a:t>
          </a:r>
          <a:endParaRPr lang="ko-KR" altLang="en-US"/>
        </a:p>
      </dgm:t>
    </dgm:pt>
    <dgm:pt modelId="{09C008CF-6058-4C20-8488-3A0445292452}" type="par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407782A2-8D09-40AE-9559-B61D4F0A6E19}" type="sib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C4BD9460-7D9F-4509-8A47-B998C56146AA}">
      <dgm:prSet/>
      <dgm:spPr/>
      <dgm:t>
        <a:bodyPr/>
        <a:lstStyle/>
        <a:p>
          <a:pPr latinLnBrk="1"/>
          <a:r>
            <a:rPr lang="en-US"/>
            <a:t>Plan</a:t>
          </a:r>
          <a:endParaRPr lang="en-US" dirty="0"/>
        </a:p>
      </dgm:t>
    </dgm:pt>
    <dgm:pt modelId="{A327DCD1-9902-4458-97E2-09F39469EEA2}" type="par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1DE0DBA6-EAA7-4F29-9E6C-86A6A6FBC3A3}" type="sib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DC0567A4-DC06-4515-98D5-67F0BFBD75DB}">
      <dgm:prSet/>
      <dgm:spPr/>
      <dgm:t>
        <a:bodyPr/>
        <a:lstStyle/>
        <a:p>
          <a:pPr latinLnBrk="1"/>
          <a:r>
            <a:rPr lang="en-US"/>
            <a:t>Design</a:t>
          </a:r>
          <a:endParaRPr lang="en-US" dirty="0"/>
        </a:p>
      </dgm:t>
    </dgm:pt>
    <dgm:pt modelId="{9AC83120-2D9D-432E-8CF4-BBA8446B2ACF}" type="par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579AE6F1-2BB0-4FAD-91DD-F3EF0A0EC7BE}" type="sib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D6E694CA-92FD-40FE-BD8B-AED251C90D02}">
      <dgm:prSet/>
      <dgm:spPr/>
      <dgm:t>
        <a:bodyPr/>
        <a:lstStyle/>
        <a:p>
          <a:pPr latinLnBrk="1"/>
          <a:r>
            <a:rPr lang="en-US"/>
            <a:t>Develop</a:t>
          </a:r>
          <a:endParaRPr lang="en-US" dirty="0"/>
        </a:p>
      </dgm:t>
    </dgm:pt>
    <dgm:pt modelId="{4A511843-6DE6-4EDE-92C4-CEB395474C9C}" type="par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02BAB0E5-0172-4387-9CC5-DF75CDABFEDC}" type="sib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E6C96BB5-9DC7-448B-A476-C309ABACA120}">
      <dgm:prSet/>
      <dgm:spPr/>
      <dgm:t>
        <a:bodyPr/>
        <a:lstStyle/>
        <a:p>
          <a:pPr latinLnBrk="1"/>
          <a:r>
            <a:rPr lang="en-US"/>
            <a:t>Test</a:t>
          </a:r>
          <a:endParaRPr lang="en-US" dirty="0"/>
        </a:p>
      </dgm:t>
    </dgm:pt>
    <dgm:pt modelId="{FE4BC61B-C1DA-47C2-B032-5B2D88E5F760}" type="par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3C79F33E-9B83-4808-9DF7-2BA5D165A79B}" type="sib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A9B19731-BA60-400D-8634-019B5D2D20C3}">
      <dgm:prSet/>
      <dgm:spPr/>
      <dgm:t>
        <a:bodyPr/>
        <a:lstStyle/>
        <a:p>
          <a:pPr latinLnBrk="1"/>
          <a:r>
            <a:rPr lang="en-US"/>
            <a:t>Launch</a:t>
          </a:r>
          <a:endParaRPr lang="en-US" dirty="0"/>
        </a:p>
      </dgm:t>
    </dgm:pt>
    <dgm:pt modelId="{5187E3B2-54F8-49DE-96CE-9639BC484E59}" type="par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E96D915B-4AA3-4242-8555-D45893FD1E7C}" type="sib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08AB7E02-E7B2-424C-97CE-CE02F8CD27BF}" type="pres">
      <dgm:prSet presAssocID="{4901CDAE-3444-40A7-9F2D-7777C02E3808}" presName="Name0" presStyleCnt="0">
        <dgm:presLayoutVars>
          <dgm:dir/>
          <dgm:resizeHandles val="exact"/>
        </dgm:presLayoutVars>
      </dgm:prSet>
      <dgm:spPr/>
    </dgm:pt>
    <dgm:pt modelId="{54D09681-DAE0-450D-8AE0-D504D97C11B6}" type="pres">
      <dgm:prSet presAssocID="{39302BCB-FD86-44DC-8E1F-33B2A54D00CB}" presName="parTxOnly" presStyleLbl="node1" presStyleIdx="0" presStyleCnt="6">
        <dgm:presLayoutVars>
          <dgm:bulletEnabled val="1"/>
        </dgm:presLayoutVars>
      </dgm:prSet>
      <dgm:spPr/>
    </dgm:pt>
    <dgm:pt modelId="{0DD37493-3A02-4A08-B20B-6E9DE1C700F1}" type="pres">
      <dgm:prSet presAssocID="{407782A2-8D09-40AE-9559-B61D4F0A6E19}" presName="parSpace" presStyleCnt="0"/>
      <dgm:spPr/>
    </dgm:pt>
    <dgm:pt modelId="{62A69654-13CB-4742-BE0E-CC62160EB3C7}" type="pres">
      <dgm:prSet presAssocID="{C4BD9460-7D9F-4509-8A47-B998C56146AA}" presName="parTxOnly" presStyleLbl="node1" presStyleIdx="1" presStyleCnt="6">
        <dgm:presLayoutVars>
          <dgm:bulletEnabled val="1"/>
        </dgm:presLayoutVars>
      </dgm:prSet>
      <dgm:spPr/>
    </dgm:pt>
    <dgm:pt modelId="{9757E962-1727-4A82-A766-9399292A5E77}" type="pres">
      <dgm:prSet presAssocID="{1DE0DBA6-EAA7-4F29-9E6C-86A6A6FBC3A3}" presName="parSpace" presStyleCnt="0"/>
      <dgm:spPr/>
    </dgm:pt>
    <dgm:pt modelId="{C3A14C32-7F6A-4CB9-AE3A-EB0C7744A3D6}" type="pres">
      <dgm:prSet presAssocID="{DC0567A4-DC06-4515-98D5-67F0BFBD75DB}" presName="parTxOnly" presStyleLbl="node1" presStyleIdx="2" presStyleCnt="6">
        <dgm:presLayoutVars>
          <dgm:bulletEnabled val="1"/>
        </dgm:presLayoutVars>
      </dgm:prSet>
      <dgm:spPr/>
    </dgm:pt>
    <dgm:pt modelId="{9708648B-06CE-4FE1-A2A2-2BA6C34374B5}" type="pres">
      <dgm:prSet presAssocID="{579AE6F1-2BB0-4FAD-91DD-F3EF0A0EC7BE}" presName="parSpace" presStyleCnt="0"/>
      <dgm:spPr/>
    </dgm:pt>
    <dgm:pt modelId="{1D06EFE6-DAEB-4CD1-8C54-221F228D7BA6}" type="pres">
      <dgm:prSet presAssocID="{D6E694CA-92FD-40FE-BD8B-AED251C90D02}" presName="parTxOnly" presStyleLbl="node1" presStyleIdx="3" presStyleCnt="6">
        <dgm:presLayoutVars>
          <dgm:bulletEnabled val="1"/>
        </dgm:presLayoutVars>
      </dgm:prSet>
      <dgm:spPr/>
    </dgm:pt>
    <dgm:pt modelId="{E854765F-800C-4FE9-A7C9-493693540B22}" type="pres">
      <dgm:prSet presAssocID="{02BAB0E5-0172-4387-9CC5-DF75CDABFEDC}" presName="parSpace" presStyleCnt="0"/>
      <dgm:spPr/>
    </dgm:pt>
    <dgm:pt modelId="{B97EE7E6-D42E-4956-AB20-30A4F62B60D8}" type="pres">
      <dgm:prSet presAssocID="{E6C96BB5-9DC7-448B-A476-C309ABACA120}" presName="parTxOnly" presStyleLbl="node1" presStyleIdx="4" presStyleCnt="6">
        <dgm:presLayoutVars>
          <dgm:bulletEnabled val="1"/>
        </dgm:presLayoutVars>
      </dgm:prSet>
      <dgm:spPr/>
    </dgm:pt>
    <dgm:pt modelId="{2F154A7D-BB49-4A4F-9291-B93916E5B16C}" type="pres">
      <dgm:prSet presAssocID="{3C79F33E-9B83-4808-9DF7-2BA5D165A79B}" presName="parSpace" presStyleCnt="0"/>
      <dgm:spPr/>
    </dgm:pt>
    <dgm:pt modelId="{4AFC5BB6-3CE6-4E7B-B31C-9AF3CDBE93F7}" type="pres">
      <dgm:prSet presAssocID="{A9B19731-BA60-400D-8634-019B5D2D20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D7FC3205-13EA-4036-96D7-E0798378BCCD}" srcId="{4901CDAE-3444-40A7-9F2D-7777C02E3808}" destId="{39302BCB-FD86-44DC-8E1F-33B2A54D00CB}" srcOrd="0" destOrd="0" parTransId="{09C008CF-6058-4C20-8488-3A0445292452}" sibTransId="{407782A2-8D09-40AE-9559-B61D4F0A6E19}"/>
    <dgm:cxn modelId="{8D39322D-BB12-4CBA-BA93-A2298E973486}" srcId="{4901CDAE-3444-40A7-9F2D-7777C02E3808}" destId="{DC0567A4-DC06-4515-98D5-67F0BFBD75DB}" srcOrd="2" destOrd="0" parTransId="{9AC83120-2D9D-432E-8CF4-BBA8446B2ACF}" sibTransId="{579AE6F1-2BB0-4FAD-91DD-F3EF0A0EC7BE}"/>
    <dgm:cxn modelId="{23EF8E35-E6B8-4637-A3FC-8F2A267D19AE}" srcId="{4901CDAE-3444-40A7-9F2D-7777C02E3808}" destId="{D6E694CA-92FD-40FE-BD8B-AED251C90D02}" srcOrd="3" destOrd="0" parTransId="{4A511843-6DE6-4EDE-92C4-CEB395474C9C}" sibTransId="{02BAB0E5-0172-4387-9CC5-DF75CDABFEDC}"/>
    <dgm:cxn modelId="{ABBC596C-DB0A-4BE9-B21C-E424456D16E3}" srcId="{4901CDAE-3444-40A7-9F2D-7777C02E3808}" destId="{A9B19731-BA60-400D-8634-019B5D2D20C3}" srcOrd="5" destOrd="0" parTransId="{5187E3B2-54F8-49DE-96CE-9639BC484E59}" sibTransId="{E96D915B-4AA3-4242-8555-D45893FD1E7C}"/>
    <dgm:cxn modelId="{95763754-49B5-4AFB-A501-FAB9C763ECB0}" type="presOf" srcId="{39302BCB-FD86-44DC-8E1F-33B2A54D00CB}" destId="{54D09681-DAE0-450D-8AE0-D504D97C11B6}" srcOrd="0" destOrd="0" presId="urn:microsoft.com/office/officeart/2005/8/layout/hChevron3"/>
    <dgm:cxn modelId="{5F6FE177-BC23-4020-84CA-48224BE6E665}" type="presOf" srcId="{D6E694CA-92FD-40FE-BD8B-AED251C90D02}" destId="{1D06EFE6-DAEB-4CD1-8C54-221F228D7BA6}" srcOrd="0" destOrd="0" presId="urn:microsoft.com/office/officeart/2005/8/layout/hChevron3"/>
    <dgm:cxn modelId="{31D9AF9C-8638-4490-B884-05558C783036}" type="presOf" srcId="{C4BD9460-7D9F-4509-8A47-B998C56146AA}" destId="{62A69654-13CB-4742-BE0E-CC62160EB3C7}" srcOrd="0" destOrd="0" presId="urn:microsoft.com/office/officeart/2005/8/layout/hChevron3"/>
    <dgm:cxn modelId="{19260FA4-230F-4CAD-BD24-DC08FC2721CC}" type="presOf" srcId="{E6C96BB5-9DC7-448B-A476-C309ABACA120}" destId="{B97EE7E6-D42E-4956-AB20-30A4F62B60D8}" srcOrd="0" destOrd="0" presId="urn:microsoft.com/office/officeart/2005/8/layout/hChevron3"/>
    <dgm:cxn modelId="{0D523BA7-4F60-42A9-950B-441DF567D234}" type="presOf" srcId="{DC0567A4-DC06-4515-98D5-67F0BFBD75DB}" destId="{C3A14C32-7F6A-4CB9-AE3A-EB0C7744A3D6}" srcOrd="0" destOrd="0" presId="urn:microsoft.com/office/officeart/2005/8/layout/hChevron3"/>
    <dgm:cxn modelId="{BA8842CC-6DF4-4F20-AFD9-B56948BBEA4B}" srcId="{4901CDAE-3444-40A7-9F2D-7777C02E3808}" destId="{E6C96BB5-9DC7-448B-A476-C309ABACA120}" srcOrd="4" destOrd="0" parTransId="{FE4BC61B-C1DA-47C2-B032-5B2D88E5F760}" sibTransId="{3C79F33E-9B83-4808-9DF7-2BA5D165A79B}"/>
    <dgm:cxn modelId="{3752C9E1-8548-4A97-AC19-2CA5D0969144}" type="presOf" srcId="{A9B19731-BA60-400D-8634-019B5D2D20C3}" destId="{4AFC5BB6-3CE6-4E7B-B31C-9AF3CDBE93F7}" srcOrd="0" destOrd="0" presId="urn:microsoft.com/office/officeart/2005/8/layout/hChevron3"/>
    <dgm:cxn modelId="{430EE3E9-B8F6-4513-B9AC-8E36DAB80A27}" type="presOf" srcId="{4901CDAE-3444-40A7-9F2D-7777C02E3808}" destId="{08AB7E02-E7B2-424C-97CE-CE02F8CD27BF}" srcOrd="0" destOrd="0" presId="urn:microsoft.com/office/officeart/2005/8/layout/hChevron3"/>
    <dgm:cxn modelId="{665BB9FF-990C-4E4C-BC4E-D8A1EB0F678B}" srcId="{4901CDAE-3444-40A7-9F2D-7777C02E3808}" destId="{C4BD9460-7D9F-4509-8A47-B998C56146AA}" srcOrd="1" destOrd="0" parTransId="{A327DCD1-9902-4458-97E2-09F39469EEA2}" sibTransId="{1DE0DBA6-EAA7-4F29-9E6C-86A6A6FBC3A3}"/>
    <dgm:cxn modelId="{D5D9246F-7C32-449D-AC30-B09535BCF20F}" type="presParOf" srcId="{08AB7E02-E7B2-424C-97CE-CE02F8CD27BF}" destId="{54D09681-DAE0-450D-8AE0-D504D97C11B6}" srcOrd="0" destOrd="0" presId="urn:microsoft.com/office/officeart/2005/8/layout/hChevron3"/>
    <dgm:cxn modelId="{DE5F96C9-3386-4FBD-94A0-F5B1D1C2C72D}" type="presParOf" srcId="{08AB7E02-E7B2-424C-97CE-CE02F8CD27BF}" destId="{0DD37493-3A02-4A08-B20B-6E9DE1C700F1}" srcOrd="1" destOrd="0" presId="urn:microsoft.com/office/officeart/2005/8/layout/hChevron3"/>
    <dgm:cxn modelId="{D519E5AA-7090-4B3D-8458-58889494F415}" type="presParOf" srcId="{08AB7E02-E7B2-424C-97CE-CE02F8CD27BF}" destId="{62A69654-13CB-4742-BE0E-CC62160EB3C7}" srcOrd="2" destOrd="0" presId="urn:microsoft.com/office/officeart/2005/8/layout/hChevron3"/>
    <dgm:cxn modelId="{773281C0-56B3-41DE-A10C-3BAE1FC92543}" type="presParOf" srcId="{08AB7E02-E7B2-424C-97CE-CE02F8CD27BF}" destId="{9757E962-1727-4A82-A766-9399292A5E77}" srcOrd="3" destOrd="0" presId="urn:microsoft.com/office/officeart/2005/8/layout/hChevron3"/>
    <dgm:cxn modelId="{2A4D1C78-4058-4006-A43F-57D0776C5E25}" type="presParOf" srcId="{08AB7E02-E7B2-424C-97CE-CE02F8CD27BF}" destId="{C3A14C32-7F6A-4CB9-AE3A-EB0C7744A3D6}" srcOrd="4" destOrd="0" presId="urn:microsoft.com/office/officeart/2005/8/layout/hChevron3"/>
    <dgm:cxn modelId="{6D588E66-7CDC-4463-AC51-ABC7D9F7AC5D}" type="presParOf" srcId="{08AB7E02-E7B2-424C-97CE-CE02F8CD27BF}" destId="{9708648B-06CE-4FE1-A2A2-2BA6C34374B5}" srcOrd="5" destOrd="0" presId="urn:microsoft.com/office/officeart/2005/8/layout/hChevron3"/>
    <dgm:cxn modelId="{26AFD157-76DA-4466-A7FD-5524BD7F4814}" type="presParOf" srcId="{08AB7E02-E7B2-424C-97CE-CE02F8CD27BF}" destId="{1D06EFE6-DAEB-4CD1-8C54-221F228D7BA6}" srcOrd="6" destOrd="0" presId="urn:microsoft.com/office/officeart/2005/8/layout/hChevron3"/>
    <dgm:cxn modelId="{94A8B1D3-6DA5-4128-A433-68FDD701D77A}" type="presParOf" srcId="{08AB7E02-E7B2-424C-97CE-CE02F8CD27BF}" destId="{E854765F-800C-4FE9-A7C9-493693540B22}" srcOrd="7" destOrd="0" presId="urn:microsoft.com/office/officeart/2005/8/layout/hChevron3"/>
    <dgm:cxn modelId="{B6669D23-BC06-4B09-B4F2-80666B31B708}" type="presParOf" srcId="{08AB7E02-E7B2-424C-97CE-CE02F8CD27BF}" destId="{B97EE7E6-D42E-4956-AB20-30A4F62B60D8}" srcOrd="8" destOrd="0" presId="urn:microsoft.com/office/officeart/2005/8/layout/hChevron3"/>
    <dgm:cxn modelId="{40FCDCCD-FD60-4F10-8BB8-6C681EAC4AE3}" type="presParOf" srcId="{08AB7E02-E7B2-424C-97CE-CE02F8CD27BF}" destId="{2F154A7D-BB49-4A4F-9291-B93916E5B16C}" srcOrd="9" destOrd="0" presId="urn:microsoft.com/office/officeart/2005/8/layout/hChevron3"/>
    <dgm:cxn modelId="{DF38CA3B-F843-4608-8343-49512C141B34}" type="presParOf" srcId="{08AB7E02-E7B2-424C-97CE-CE02F8CD27BF}" destId="{4AFC5BB6-3CE6-4E7B-B31C-9AF3CDBE93F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mkdir</a:t>
          </a:r>
          <a:r>
            <a:rPr lang="en-US" dirty="0"/>
            <a:t> dev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cd dev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3D4CB594-59C9-4AA3-9C06-A0D6D7E406D6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</a:t>
          </a:r>
          <a:r>
            <a:rPr lang="en-US" dirty="0" err="1"/>
            <a:t>npm</a:t>
          </a:r>
          <a:endParaRPr lang="en-US" dirty="0"/>
        </a:p>
      </dgm:t>
    </dgm:pt>
    <dgm:pt modelId="{B408C988-E3A6-489D-8208-C6099480735B}" type="parTrans" cxnId="{217B8397-5E2D-4B74-AFA6-77507D2E853F}">
      <dgm:prSet/>
      <dgm:spPr/>
      <dgm:t>
        <a:bodyPr/>
        <a:lstStyle/>
        <a:p>
          <a:endParaRPr lang="en-US"/>
        </a:p>
      </dgm:t>
    </dgm:pt>
    <dgm:pt modelId="{81AF4826-9899-49E0-B9BD-8BEB290D1C6A}" type="sibTrans" cxnId="{217B8397-5E2D-4B74-AFA6-77507D2E853F}">
      <dgm:prSet/>
      <dgm:spPr/>
      <dgm:t>
        <a:bodyPr/>
        <a:lstStyle/>
        <a:p>
          <a:endParaRPr lang="en-US"/>
        </a:p>
      </dgm:t>
    </dgm:pt>
    <dgm:pt modelId="{87A8EA9C-83EA-4C93-A8D3-2F25D6D6C203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  (entry: app.js)</a:t>
          </a:r>
        </a:p>
      </dgm:t>
    </dgm:pt>
    <dgm:pt modelId="{04B18D51-B67D-49CF-A752-8DADC3FF632C}" type="parTrans" cxnId="{68EEC9EB-07B3-431C-9EFF-8DF4FD124876}">
      <dgm:prSet/>
      <dgm:spPr/>
      <dgm:t>
        <a:bodyPr/>
        <a:lstStyle/>
        <a:p>
          <a:endParaRPr lang="en-US"/>
        </a:p>
      </dgm:t>
    </dgm:pt>
    <dgm:pt modelId="{F9ED8A19-7F5C-4A07-BC87-A0BB541FBEAB}" type="sibTrans" cxnId="{68EEC9EB-07B3-431C-9EFF-8DF4FD124876}">
      <dgm:prSet/>
      <dgm:spPr/>
      <dgm:t>
        <a:bodyPr/>
        <a:lstStyle/>
        <a:p>
          <a:endParaRPr lang="en-US"/>
        </a:p>
      </dgm:t>
    </dgm:pt>
    <dgm:pt modelId="{564D39BD-0E8F-4175-BD47-969422F5E7C2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express</a:t>
          </a:r>
        </a:p>
      </dgm:t>
    </dgm:pt>
    <dgm:pt modelId="{45194650-706B-433A-87BF-FC40EF730725}" type="parTrans" cxnId="{90A75AC1-9EFE-4709-9B37-7C76A15E0CF8}">
      <dgm:prSet/>
      <dgm:spPr/>
      <dgm:t>
        <a:bodyPr/>
        <a:lstStyle/>
        <a:p>
          <a:endParaRPr lang="en-US"/>
        </a:p>
      </dgm:t>
    </dgm:pt>
    <dgm:pt modelId="{1CF5A500-441C-4528-9DFA-73AFDCD3AB5D}" type="sibTrans" cxnId="{90A75AC1-9EFE-4709-9B37-7C76A15E0CF8}">
      <dgm:prSet/>
      <dgm:spPr/>
      <dgm:t>
        <a:bodyPr/>
        <a:lstStyle/>
        <a:p>
          <a:endParaRPr 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BFA0AC25-F156-4F8D-9726-08D103E60665}" type="pres">
      <dgm:prSet presAssocID="{3D4CB594-59C9-4AA3-9C06-A0D6D7E406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524AFD-4A9F-4F70-AFF1-D0DDBB2A3778}" type="pres">
      <dgm:prSet presAssocID="{81AF4826-9899-49E0-B9BD-8BEB290D1C6A}" presName="spacer" presStyleCnt="0"/>
      <dgm:spPr/>
    </dgm:pt>
    <dgm:pt modelId="{285899AE-E030-44D7-A5CE-A0F4369B4ACD}" type="pres">
      <dgm:prSet presAssocID="{87A8EA9C-83EA-4C93-A8D3-2F25D6D6C2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CE6D6-BDC3-4321-910A-78BDF0049483}" type="pres">
      <dgm:prSet presAssocID="{F9ED8A19-7F5C-4A07-BC87-A0BB541FBEAB}" presName="spacer" presStyleCnt="0"/>
      <dgm:spPr/>
    </dgm:pt>
    <dgm:pt modelId="{0F4ACEDB-D2E3-43AD-A8CD-6DCC3A1A137B}" type="pres">
      <dgm:prSet presAssocID="{564D39BD-0E8F-4175-BD47-969422F5E7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839F3119-F267-4E84-A2F2-B0D94D83FD26}" type="presOf" srcId="{564D39BD-0E8F-4175-BD47-969422F5E7C2}" destId="{0F4ACEDB-D2E3-43AD-A8CD-6DCC3A1A137B}" srcOrd="0" destOrd="0" presId="urn:microsoft.com/office/officeart/2005/8/layout/vList2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17B8397-5E2D-4B74-AFA6-77507D2E853F}" srcId="{E0565618-0652-4D78-8A5E-0247BD345B5C}" destId="{3D4CB594-59C9-4AA3-9C06-A0D6D7E406D6}" srcOrd="2" destOrd="0" parTransId="{B408C988-E3A6-489D-8208-C6099480735B}" sibTransId="{81AF4826-9899-49E0-B9BD-8BEB290D1C6A}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90A75AC1-9EFE-4709-9B37-7C76A15E0CF8}" srcId="{E0565618-0652-4D78-8A5E-0247BD345B5C}" destId="{564D39BD-0E8F-4175-BD47-969422F5E7C2}" srcOrd="4" destOrd="0" parTransId="{45194650-706B-433A-87BF-FC40EF730725}" sibTransId="{1CF5A500-441C-4528-9DFA-73AFDCD3AB5D}"/>
    <dgm:cxn modelId="{2C4802DF-BB87-4A7C-90FF-203F09FBBF6A}" type="presOf" srcId="{87A8EA9C-83EA-4C93-A8D3-2F25D6D6C203}" destId="{285899AE-E030-44D7-A5CE-A0F4369B4ACD}" srcOrd="0" destOrd="0" presId="urn:microsoft.com/office/officeart/2005/8/layout/vList2"/>
    <dgm:cxn modelId="{5D79B0E9-8E3C-4534-8AE7-554046C1FB5C}" type="presOf" srcId="{3D4CB594-59C9-4AA3-9C06-A0D6D7E406D6}" destId="{BFA0AC25-F156-4F8D-9726-08D103E60665}" srcOrd="0" destOrd="0" presId="urn:microsoft.com/office/officeart/2005/8/layout/vList2"/>
    <dgm:cxn modelId="{68EEC9EB-07B3-431C-9EFF-8DF4FD124876}" srcId="{E0565618-0652-4D78-8A5E-0247BD345B5C}" destId="{87A8EA9C-83EA-4C93-A8D3-2F25D6D6C203}" srcOrd="3" destOrd="0" parTransId="{04B18D51-B67D-49CF-A752-8DADC3FF632C}" sibTransId="{F9ED8A19-7F5C-4A07-BC87-A0BB541FBEAB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2C9847D1-7B74-4815-B39E-3CD4622B1648}" type="presParOf" srcId="{80E3609B-0CC0-49B5-9E6B-6B6BC7AC79FA}" destId="{BFA0AC25-F156-4F8D-9726-08D103E60665}" srcOrd="4" destOrd="0" presId="urn:microsoft.com/office/officeart/2005/8/layout/vList2"/>
    <dgm:cxn modelId="{21DDE647-1EB8-4E37-8C64-615801577026}" type="presParOf" srcId="{80E3609B-0CC0-49B5-9E6B-6B6BC7AC79FA}" destId="{69524AFD-4A9F-4F70-AFF1-D0DDBB2A3778}" srcOrd="5" destOrd="0" presId="urn:microsoft.com/office/officeart/2005/8/layout/vList2"/>
    <dgm:cxn modelId="{7D074762-7977-4104-A7FF-AAFC69C2CF18}" type="presParOf" srcId="{80E3609B-0CC0-49B5-9E6B-6B6BC7AC79FA}" destId="{285899AE-E030-44D7-A5CE-A0F4369B4ACD}" srcOrd="6" destOrd="0" presId="urn:microsoft.com/office/officeart/2005/8/layout/vList2"/>
    <dgm:cxn modelId="{E1C526DD-A1FC-4F8C-A893-4C756C897D34}" type="presParOf" srcId="{80E3609B-0CC0-49B5-9E6B-6B6BC7AC79FA}" destId="{DE8CE6D6-BDC3-4321-910A-78BDF0049483}" srcOrd="7" destOrd="0" presId="urn:microsoft.com/office/officeart/2005/8/layout/vList2"/>
    <dgm:cxn modelId="{251B2F37-1FE1-45BE-A1E9-EB5E7BBCCD54}" type="presParOf" srcId="{80E3609B-0CC0-49B5-9E6B-6B6BC7AC79FA}" destId="{0F4ACEDB-D2E3-43AD-A8CD-6DCC3A1A13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-keygen -t </a:t>
          </a:r>
          <a:r>
            <a:rPr lang="en-US" dirty="0" err="1"/>
            <a:t>rsa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Enter passphrase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 err="1"/>
            <a:t>eval</a:t>
          </a:r>
          <a:r>
            <a:rPr lang="en-US" dirty="0"/>
            <a:t> $(</a:t>
          </a:r>
          <a:r>
            <a:rPr lang="en-US" dirty="0" err="1"/>
            <a:t>ssh</a:t>
          </a:r>
          <a:r>
            <a:rPr lang="en-US" dirty="0"/>
            <a:t>-agent -s)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-add ~/.</a:t>
          </a:r>
          <a:r>
            <a:rPr lang="en-US" dirty="0" err="1"/>
            <a:t>ssh</a:t>
          </a:r>
          <a:r>
            <a:rPr lang="en-US" dirty="0"/>
            <a:t>/</a:t>
          </a:r>
          <a:r>
            <a:rPr lang="en-US" dirty="0" err="1"/>
            <a:t>id_rsa</a:t>
          </a:r>
          <a:endParaRPr lang="en-US" dirty="0"/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/>
            <a:t>Heroku login</a:t>
          </a:r>
          <a:endParaRPr lang="en-US" dirty="0"/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git </a:t>
          </a:r>
          <a:r>
            <a:rPr lang="en-US" dirty="0" err="1"/>
            <a:t>init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first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/>
            <a:t>Heroku create </a:t>
          </a:r>
          <a:r>
            <a:rPr lang="en-US" dirty="0">
              <a:solidFill>
                <a:srgbClr val="FFFF00"/>
              </a:solidFill>
            </a:rPr>
            <a:t>app-name</a:t>
          </a:r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</a:t>
          </a:r>
          <a:r>
            <a:rPr lang="en-US" dirty="0" err="1"/>
            <a:t>heroku</a:t>
          </a:r>
          <a:r>
            <a:rPr lang="en-US" dirty="0"/>
            <a:t>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/>
            <a:t>git commit –m ‘</a:t>
          </a:r>
          <a:r>
            <a:rPr lang="en-US" b="0"/>
            <a:t>use api.ai</a:t>
          </a:r>
          <a:r>
            <a:rPr lang="en-US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</a:t>
          </a:r>
          <a:r>
            <a:rPr lang="en-US" dirty="0" err="1"/>
            <a:t>heroku</a:t>
          </a:r>
          <a:r>
            <a:rPr lang="en-US" dirty="0"/>
            <a:t>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46CDC09F-E514-4B58-AEDF-F42CC3CEF480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09746F0C-2065-49A4-9EB9-DA323A82B8C1}" type="pres">
      <dgm:prSet presAssocID="{9B6C1191-11F4-4E9D-AA34-414F8F05E4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65210B-D761-4A80-8619-C8BAA819714C}" type="pres">
      <dgm:prSet presAssocID="{3D708262-784D-4439-8CFD-D63A90A42E33}" presName="spacer" presStyleCnt="0"/>
      <dgm:spPr/>
    </dgm:pt>
    <dgm:pt modelId="{A3F7039D-AAA1-46B6-82A9-3F58C419DD4B}" type="pres">
      <dgm:prSet presAssocID="{15A5B45A-CF3C-4080-8CBE-CEDDACDFBA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D8D155-55D6-470E-8F9A-A6E542793E9A}" type="pres">
      <dgm:prSet presAssocID="{27660471-39F9-4E8D-968A-E0588533643C}" presName="spacer" presStyleCnt="0"/>
      <dgm:spPr/>
    </dgm:pt>
    <dgm:pt modelId="{0C6EB3EE-EF2A-46D4-819D-75FC39C4CA3F}" type="pres">
      <dgm:prSet presAssocID="{A0159407-A176-4FD8-843A-78E6CA95E5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1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0" destOrd="0" parTransId="{24A61EB4-88DE-4292-9D92-FADD5E34A074}" sibTransId="{3D708262-784D-4439-8CFD-D63A90A42E33}"/>
    <dgm:cxn modelId="{3DC1F35C-B2F0-43F2-8312-0ED2B67DB4B4}" type="presOf" srcId="{A0159407-A176-4FD8-843A-78E6CA95E577}" destId="{0C6EB3EE-EF2A-46D4-819D-75FC39C4CA3F}" srcOrd="0" destOrd="0" presId="urn:microsoft.com/office/officeart/2005/8/layout/vList2"/>
    <dgm:cxn modelId="{DE93AB66-971C-4C8D-B8DC-BE56E1D7CABC}" type="presOf" srcId="{15A5B45A-CF3C-4080-8CBE-CEDDACDFBA43}" destId="{A3F7039D-AAA1-46B6-82A9-3F58C419DD4B}" srcOrd="0" destOrd="0" presId="urn:microsoft.com/office/officeart/2005/8/layout/vList2"/>
    <dgm:cxn modelId="{815559EA-BF65-4A1D-9722-A9DCEA40562D}" type="presOf" srcId="{9B6C1191-11F4-4E9D-AA34-414F8F05E48C}" destId="{09746F0C-2065-49A4-9EB9-DA323A82B8C1}" srcOrd="0" destOrd="0" presId="urn:microsoft.com/office/officeart/2005/8/layout/vList2"/>
    <dgm:cxn modelId="{DE441FF1-A5E5-402B-8022-D3F06C51D04C}" type="presOf" srcId="{E0565618-0652-4D78-8A5E-0247BD345B5C}" destId="{46CDC09F-E514-4B58-AEDF-F42CC3CEF480}" srcOrd="0" destOrd="0" presId="urn:microsoft.com/office/officeart/2005/8/layout/vList2"/>
    <dgm:cxn modelId="{A3875BF6-3DF2-49C3-BF9F-6F3207850D79}" srcId="{E0565618-0652-4D78-8A5E-0247BD345B5C}" destId="{A0159407-A176-4FD8-843A-78E6CA95E577}" srcOrd="2" destOrd="0" parTransId="{33D5C6E0-0B51-41D3-A78A-B45E9C5696AD}" sibTransId="{0839D389-DB6B-4429-931C-0892B2ADB654}"/>
    <dgm:cxn modelId="{42D20100-07A6-42E5-A190-D23A84BC7C91}" type="presParOf" srcId="{46CDC09F-E514-4B58-AEDF-F42CC3CEF480}" destId="{09746F0C-2065-49A4-9EB9-DA323A82B8C1}" srcOrd="0" destOrd="0" presId="urn:microsoft.com/office/officeart/2005/8/layout/vList2"/>
    <dgm:cxn modelId="{27B0ECA2-E0E0-4047-8FD0-18C501FD0DE7}" type="presParOf" srcId="{46CDC09F-E514-4B58-AEDF-F42CC3CEF480}" destId="{C965210B-D761-4A80-8619-C8BAA819714C}" srcOrd="1" destOrd="0" presId="urn:microsoft.com/office/officeart/2005/8/layout/vList2"/>
    <dgm:cxn modelId="{D0455AD5-E26D-4956-9521-B30133FCFE07}" type="presParOf" srcId="{46CDC09F-E514-4B58-AEDF-F42CC3CEF480}" destId="{A3F7039D-AAA1-46B6-82A9-3F58C419DD4B}" srcOrd="2" destOrd="0" presId="urn:microsoft.com/office/officeart/2005/8/layout/vList2"/>
    <dgm:cxn modelId="{9D5C76C5-BAAF-46D6-A789-0DAE036067E5}" type="presParOf" srcId="{46CDC09F-E514-4B58-AEDF-F42CC3CEF480}" destId="{DCD8D155-55D6-470E-8F9A-A6E542793E9A}" srcOrd="3" destOrd="0" presId="urn:microsoft.com/office/officeart/2005/8/layout/vList2"/>
    <dgm:cxn modelId="{9008039F-F237-4ECC-8698-1CB5606DECC0}" type="presParOf" srcId="{46CDC09F-E514-4B58-AEDF-F42CC3CEF480}" destId="{0C6EB3EE-EF2A-46D4-819D-75FC39C4CA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9681-DAE0-450D-8AE0-D504D97C11B6}">
      <dsp:nvSpPr>
        <dsp:cNvPr id="0" name=""/>
        <dsp:cNvSpPr/>
      </dsp:nvSpPr>
      <dsp:spPr>
        <a:xfrm>
          <a:off x="1297" y="723644"/>
          <a:ext cx="2125002" cy="85000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Conception</a:t>
          </a:r>
          <a:endParaRPr lang="ko-KR" altLang="en-US" sz="2600" kern="1200"/>
        </a:p>
      </dsp:txBody>
      <dsp:txXfrm>
        <a:off x="1297" y="723644"/>
        <a:ext cx="1912502" cy="850000"/>
      </dsp:txXfrm>
    </dsp:sp>
    <dsp:sp modelId="{62A69654-13CB-4742-BE0E-CC62160EB3C7}">
      <dsp:nvSpPr>
        <dsp:cNvPr id="0" name=""/>
        <dsp:cNvSpPr/>
      </dsp:nvSpPr>
      <dsp:spPr>
        <a:xfrm>
          <a:off x="1701299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Plan</a:t>
          </a:r>
          <a:endParaRPr lang="en-US" sz="2600" kern="1200" dirty="0"/>
        </a:p>
      </dsp:txBody>
      <dsp:txXfrm>
        <a:off x="2126299" y="723644"/>
        <a:ext cx="1275002" cy="850000"/>
      </dsp:txXfrm>
    </dsp:sp>
    <dsp:sp modelId="{C3A14C32-7F6A-4CB9-AE3A-EB0C7744A3D6}">
      <dsp:nvSpPr>
        <dsp:cNvPr id="0" name=""/>
        <dsp:cNvSpPr/>
      </dsp:nvSpPr>
      <dsp:spPr>
        <a:xfrm>
          <a:off x="3401300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</a:t>
          </a:r>
          <a:endParaRPr lang="en-US" sz="2600" kern="1200" dirty="0"/>
        </a:p>
      </dsp:txBody>
      <dsp:txXfrm>
        <a:off x="3826300" y="723644"/>
        <a:ext cx="1275002" cy="850000"/>
      </dsp:txXfrm>
    </dsp:sp>
    <dsp:sp modelId="{1D06EFE6-DAEB-4CD1-8C54-221F228D7BA6}">
      <dsp:nvSpPr>
        <dsp:cNvPr id="0" name=""/>
        <dsp:cNvSpPr/>
      </dsp:nvSpPr>
      <dsp:spPr>
        <a:xfrm>
          <a:off x="5101302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</a:t>
          </a:r>
          <a:endParaRPr lang="en-US" sz="2600" kern="1200" dirty="0"/>
        </a:p>
      </dsp:txBody>
      <dsp:txXfrm>
        <a:off x="5526302" y="723644"/>
        <a:ext cx="1275002" cy="850000"/>
      </dsp:txXfrm>
    </dsp:sp>
    <dsp:sp modelId="{B97EE7E6-D42E-4956-AB20-30A4F62B60D8}">
      <dsp:nvSpPr>
        <dsp:cNvPr id="0" name=""/>
        <dsp:cNvSpPr/>
      </dsp:nvSpPr>
      <dsp:spPr>
        <a:xfrm>
          <a:off x="6801304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</a:t>
          </a:r>
          <a:endParaRPr lang="en-US" sz="2600" kern="1200" dirty="0"/>
        </a:p>
      </dsp:txBody>
      <dsp:txXfrm>
        <a:off x="7226304" y="723644"/>
        <a:ext cx="1275002" cy="850000"/>
      </dsp:txXfrm>
    </dsp:sp>
    <dsp:sp modelId="{4AFC5BB6-3CE6-4E7B-B31C-9AF3CDBE93F7}">
      <dsp:nvSpPr>
        <dsp:cNvPr id="0" name=""/>
        <dsp:cNvSpPr/>
      </dsp:nvSpPr>
      <dsp:spPr>
        <a:xfrm>
          <a:off x="8501306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Launch</a:t>
          </a:r>
          <a:endParaRPr lang="en-US" sz="2600" kern="1200" dirty="0"/>
        </a:p>
      </dsp:txBody>
      <dsp:txXfrm>
        <a:off x="8926306" y="723644"/>
        <a:ext cx="1275002" cy="85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mkdir</a:t>
          </a:r>
          <a:r>
            <a:rPr lang="en-US" sz="3800" kern="1200" dirty="0"/>
            <a:t> dev</a:t>
          </a:r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cd dev</a:t>
          </a:r>
        </a:p>
      </dsp:txBody>
      <dsp:txXfrm>
        <a:off x="43407" y="1063966"/>
        <a:ext cx="5520236" cy="802386"/>
      </dsp:txXfrm>
    </dsp:sp>
    <dsp:sp modelId="{BFA0AC25-F156-4F8D-9726-08D103E60665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</a:t>
          </a:r>
          <a:r>
            <a:rPr lang="en-US" sz="3800" kern="1200" dirty="0" err="1"/>
            <a:t>npm</a:t>
          </a:r>
          <a:endParaRPr lang="en-US" sz="3800" kern="1200" dirty="0"/>
        </a:p>
      </dsp:txBody>
      <dsp:txXfrm>
        <a:off x="43407" y="2062606"/>
        <a:ext cx="5520236" cy="802386"/>
      </dsp:txXfrm>
    </dsp:sp>
    <dsp:sp modelId="{285899AE-E030-44D7-A5CE-A0F4369B4ACD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</a:t>
          </a:r>
          <a:r>
            <a:rPr lang="en-US" sz="3800" kern="1200" dirty="0" err="1"/>
            <a:t>init</a:t>
          </a:r>
          <a:r>
            <a:rPr lang="en-US" sz="3800" kern="1200" dirty="0"/>
            <a:t>  (entry: app.js)</a:t>
          </a:r>
        </a:p>
      </dsp:txBody>
      <dsp:txXfrm>
        <a:off x="43407" y="3061246"/>
        <a:ext cx="5520236" cy="802386"/>
      </dsp:txXfrm>
    </dsp:sp>
    <dsp:sp modelId="{0F4ACEDB-D2E3-43AD-A8CD-6DCC3A1A137B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express</a:t>
          </a:r>
        </a:p>
      </dsp:txBody>
      <dsp:txXfrm>
        <a:off x="43407" y="4059887"/>
        <a:ext cx="5520236" cy="802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-keygen -t </a:t>
          </a:r>
          <a:r>
            <a:rPr lang="en-US" sz="3800" kern="1200" dirty="0" err="1"/>
            <a:t>rsa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Enter passphrase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eval</a:t>
          </a:r>
          <a:r>
            <a:rPr lang="en-US" sz="3800" kern="1200" dirty="0"/>
            <a:t> $(</a:t>
          </a:r>
          <a:r>
            <a:rPr lang="en-US" sz="3800" kern="1200" dirty="0" err="1"/>
            <a:t>ssh</a:t>
          </a:r>
          <a:r>
            <a:rPr lang="en-US" sz="3800" kern="1200" dirty="0"/>
            <a:t>-agent -s)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-add ~/.</a:t>
          </a:r>
          <a:r>
            <a:rPr lang="en-US" sz="3800" kern="1200" dirty="0" err="1"/>
            <a:t>ssh</a:t>
          </a:r>
          <a:r>
            <a:rPr lang="en-US" sz="3800" kern="1200" dirty="0"/>
            <a:t>/</a:t>
          </a:r>
          <a:r>
            <a:rPr lang="en-US" sz="3800" kern="1200" dirty="0" err="1"/>
            <a:t>id_rsa</a:t>
          </a:r>
          <a:endParaRPr lang="en-US" sz="3800" kern="1200" dirty="0"/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Heroku login</a:t>
          </a:r>
          <a:endParaRPr lang="en-US" sz="3800" kern="1200" dirty="0"/>
        </a:p>
      </dsp:txBody>
      <dsp:txXfrm>
        <a:off x="43407" y="4059887"/>
        <a:ext cx="552023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</a:t>
          </a:r>
          <a:r>
            <a:rPr lang="en-US" sz="3800" kern="1200" dirty="0" err="1"/>
            <a:t>init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add .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commit –m ‘</a:t>
          </a:r>
          <a:r>
            <a:rPr lang="en-US" sz="3800" b="0" kern="1200" dirty="0">
              <a:solidFill>
                <a:srgbClr val="FFFF00"/>
              </a:solidFill>
            </a:rPr>
            <a:t>first</a:t>
          </a:r>
          <a:r>
            <a:rPr lang="en-US" sz="3800" kern="1200" dirty="0"/>
            <a:t>’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Heroku create </a:t>
          </a:r>
          <a:r>
            <a:rPr lang="en-US" sz="3800" kern="1200" dirty="0">
              <a:solidFill>
                <a:srgbClr val="FFFF00"/>
              </a:solidFill>
            </a:rPr>
            <a:t>app-name</a:t>
          </a:r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push </a:t>
          </a:r>
          <a:r>
            <a:rPr lang="en-US" sz="3800" kern="1200" dirty="0" err="1"/>
            <a:t>heroku</a:t>
          </a:r>
          <a:r>
            <a:rPr lang="en-US" sz="3800" kern="1200" dirty="0"/>
            <a:t> master</a:t>
          </a:r>
        </a:p>
      </dsp:txBody>
      <dsp:txXfrm>
        <a:off x="43407" y="4059887"/>
        <a:ext cx="5520236" cy="8023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46F0C-2065-49A4-9EB9-DA323A82B8C1}">
      <dsp:nvSpPr>
        <dsp:cNvPr id="0" name=""/>
        <dsp:cNvSpPr/>
      </dsp:nvSpPr>
      <dsp:spPr>
        <a:xfrm>
          <a:off x="0" y="317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77479"/>
        <a:ext cx="10170215" cy="844616"/>
      </dsp:txXfrm>
    </dsp:sp>
    <dsp:sp modelId="{A3F7039D-AAA1-46B6-82A9-3F58C419DD4B}">
      <dsp:nvSpPr>
        <dsp:cNvPr id="0" name=""/>
        <dsp:cNvSpPr/>
      </dsp:nvSpPr>
      <dsp:spPr>
        <a:xfrm>
          <a:off x="0" y="10829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git commit –m ‘</a:t>
          </a:r>
          <a:r>
            <a:rPr lang="en-US" sz="4000" b="0" kern="1200"/>
            <a:t>use api.ai</a:t>
          </a:r>
          <a:r>
            <a:rPr lang="en-US" sz="4000" kern="1200"/>
            <a:t>’</a:t>
          </a:r>
        </a:p>
      </dsp:txBody>
      <dsp:txXfrm>
        <a:off x="45692" y="1128679"/>
        <a:ext cx="10170215" cy="844616"/>
      </dsp:txXfrm>
    </dsp:sp>
    <dsp:sp modelId="{0C6EB3EE-EF2A-46D4-819D-75FC39C4CA3F}">
      <dsp:nvSpPr>
        <dsp:cNvPr id="0" name=""/>
        <dsp:cNvSpPr/>
      </dsp:nvSpPr>
      <dsp:spPr>
        <a:xfrm>
          <a:off x="0" y="2134187"/>
          <a:ext cx="10261599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</a:t>
          </a:r>
          <a:r>
            <a:rPr lang="en-US" sz="4000" kern="1200" dirty="0" err="1"/>
            <a:t>heroku</a:t>
          </a:r>
          <a:r>
            <a:rPr lang="en-US" sz="4000" kern="1200" dirty="0"/>
            <a:t> master</a:t>
          </a:r>
        </a:p>
      </dsp:txBody>
      <dsp:txXfrm>
        <a:off x="45692" y="2179879"/>
        <a:ext cx="10170215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API.AI, Facebook page, Heroku server</a:t>
            </a:r>
          </a:p>
          <a:p>
            <a:r>
              <a:rPr lang="en-GB" dirty="0"/>
              <a:t>are connected with token verify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set 4 config variables.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question and answer to the question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create your own </a:t>
            </a:r>
            <a:r>
              <a:rPr lang="en-US" dirty="0" err="1"/>
              <a:t>ChatBot</a:t>
            </a:r>
            <a:r>
              <a:rPr lang="en-US" dirty="0"/>
              <a:t> by following process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local tools needed for developing a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5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Facebook page</a:t>
            </a:r>
          </a:p>
          <a:p>
            <a:r>
              <a:rPr lang="en-US" dirty="0"/>
              <a:t>Create app in Facebook for developers</a:t>
            </a:r>
          </a:p>
          <a:p>
            <a:r>
              <a:rPr lang="en-US" dirty="0"/>
              <a:t>Create api.ai agent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9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follow command in Git for initial setting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https://help.github.com/articles/generating-a-new-ssh-key-and-adding-it-to-the-ssh-agent/</a:t>
            </a:r>
          </a:p>
          <a:p>
            <a:r>
              <a:rPr lang="en-US" dirty="0"/>
              <a:t>You must remember passphrase what you entered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1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https://github.com/api-ai/api-ai-facebook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step is to push code to server initially.</a:t>
            </a:r>
          </a:p>
          <a:p>
            <a:r>
              <a:rPr lang="en-US" dirty="0"/>
              <a:t>Words in yellow are name.</a:t>
            </a:r>
          </a:p>
          <a:p>
            <a:r>
              <a:rPr lang="en-US" dirty="0"/>
              <a:t>If you use Git for first time, you have to configure name and e-mail before commit.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edit code and push to server again,</a:t>
            </a:r>
          </a:p>
          <a:p>
            <a:r>
              <a:rPr lang="en-US" dirty="0"/>
              <a:t>you only need to do following 3 commands.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8/4/2017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8/4/2017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8/4/2017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ashboard.heroku.com/app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twilio.com/docs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devcenter.heroku.com/categories/heroku-postg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developer.paypal.com/docs/api/" TargetMode="External"/><Relationship Id="rId4" Type="http://schemas.openxmlformats.org/officeDocument/2006/relationships/hyperlink" Target="https://sendgrid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evcenter.heroku.com/articles/getting-started-with-nodejs#set-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ages/create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evelopers.facebook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078" y="2386744"/>
            <a:ext cx="6493844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4-1 Review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783" y="601275"/>
            <a:ext cx="6881449" cy="1188720"/>
          </a:xfrm>
        </p:spPr>
        <p:txBody>
          <a:bodyPr/>
          <a:lstStyle/>
          <a:p>
            <a:r>
              <a:rPr lang="en-US" dirty="0"/>
              <a:t>How API.AI Connected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10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69F09-0542-4585-8F31-953E5D743F0A}"/>
              </a:ext>
            </a:extLst>
          </p:cNvPr>
          <p:cNvSpPr txBox="1"/>
          <p:nvPr/>
        </p:nvSpPr>
        <p:spPr>
          <a:xfrm>
            <a:off x="9571733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A82AE-6F04-4EAB-BF2C-8FF6276830BA}"/>
              </a:ext>
            </a:extLst>
          </p:cNvPr>
          <p:cNvSpPr txBox="1"/>
          <p:nvPr/>
        </p:nvSpPr>
        <p:spPr>
          <a:xfrm>
            <a:off x="3790587" y="3988174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Heroku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2E901-210D-4AC0-A45B-491CF1DD3F6F}"/>
              </a:ext>
            </a:extLst>
          </p:cNvPr>
          <p:cNvSpPr txBox="1"/>
          <p:nvPr/>
        </p:nvSpPr>
        <p:spPr>
          <a:xfrm>
            <a:off x="997944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Local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F5FC2-5C3B-40AF-BD2D-BACCCEDB04D1}"/>
              </a:ext>
            </a:extLst>
          </p:cNvPr>
          <p:cNvSpPr txBox="1"/>
          <p:nvPr/>
        </p:nvSpPr>
        <p:spPr>
          <a:xfrm>
            <a:off x="6681160" y="5522550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Twilio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025365-48DA-47E9-9BDD-2E99702B228B}"/>
              </a:ext>
            </a:extLst>
          </p:cNvPr>
          <p:cNvSpPr txBox="1"/>
          <p:nvPr/>
        </p:nvSpPr>
        <p:spPr>
          <a:xfrm>
            <a:off x="6583230" y="2465842"/>
            <a:ext cx="181818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Facebook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6CB2F-D05C-4954-8F31-1D5A67A97B56}"/>
              </a:ext>
            </a:extLst>
          </p:cNvPr>
          <p:cNvSpPr txBox="1"/>
          <p:nvPr/>
        </p:nvSpPr>
        <p:spPr>
          <a:xfrm>
            <a:off x="6681160" y="3988174"/>
            <a:ext cx="1622322" cy="858548"/>
          </a:xfrm>
          <a:prstGeom prst="roundRect">
            <a:avLst/>
          </a:prstGeom>
          <a:solidFill>
            <a:srgbClr val="F6A21D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 err="1"/>
              <a:t>Sendgrid</a:t>
            </a:r>
            <a:endParaRPr lang="en-US" sz="30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10625D0-FA3C-4D9A-A600-5988EBB00882}"/>
              </a:ext>
            </a:extLst>
          </p:cNvPr>
          <p:cNvSpPr/>
          <p:nvPr/>
        </p:nvSpPr>
        <p:spPr>
          <a:xfrm>
            <a:off x="2862505" y="4195459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A3CF292D-CFB8-4769-B018-15C26843766E}"/>
              </a:ext>
            </a:extLst>
          </p:cNvPr>
          <p:cNvSpPr/>
          <p:nvPr/>
        </p:nvSpPr>
        <p:spPr>
          <a:xfrm rot="5400000">
            <a:off x="4333091" y="3431278"/>
            <a:ext cx="537310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7E87DEE-5AC1-42A6-AFBE-438D255DAC40}"/>
              </a:ext>
            </a:extLst>
          </p:cNvPr>
          <p:cNvSpPr/>
          <p:nvPr/>
        </p:nvSpPr>
        <p:spPr>
          <a:xfrm>
            <a:off x="8545721" y="4195457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90E09D61-6895-46BC-8FAE-754525A0BCB8}"/>
              </a:ext>
            </a:extLst>
          </p:cNvPr>
          <p:cNvSpPr/>
          <p:nvPr/>
        </p:nvSpPr>
        <p:spPr>
          <a:xfrm rot="18366477">
            <a:off x="5834148" y="4935144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5E8E595B-B6C5-4DF1-9C4D-C23D2DADE200}"/>
              </a:ext>
            </a:extLst>
          </p:cNvPr>
          <p:cNvSpPr/>
          <p:nvPr/>
        </p:nvSpPr>
        <p:spPr>
          <a:xfrm rot="14228421">
            <a:off x="5778520" y="3152733"/>
            <a:ext cx="431075" cy="1060266"/>
          </a:xfrm>
          <a:prstGeom prst="upDown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화살표: 위쪽/아래쪽 33">
            <a:extLst>
              <a:ext uri="{FF2B5EF4-FFF2-40B4-BE49-F238E27FC236}">
                <a16:creationId xmlns:a16="http://schemas.microsoft.com/office/drawing/2014/main" id="{FA6DC64F-F213-4D41-B8A6-D06E1512A180}"/>
              </a:ext>
            </a:extLst>
          </p:cNvPr>
          <p:cNvSpPr/>
          <p:nvPr/>
        </p:nvSpPr>
        <p:spPr>
          <a:xfrm rot="19154619">
            <a:off x="8839547" y="2844976"/>
            <a:ext cx="431075" cy="106026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화살표: 위쪽/아래쪽 34">
            <a:extLst>
              <a:ext uri="{FF2B5EF4-FFF2-40B4-BE49-F238E27FC236}">
                <a16:creationId xmlns:a16="http://schemas.microsoft.com/office/drawing/2014/main" id="{1FE0818D-A7A3-4016-A056-8D16DF47633C}"/>
              </a:ext>
            </a:extLst>
          </p:cNvPr>
          <p:cNvSpPr/>
          <p:nvPr/>
        </p:nvSpPr>
        <p:spPr>
          <a:xfrm rot="2803581">
            <a:off x="8774469" y="4882478"/>
            <a:ext cx="431075" cy="109728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6CF412-FFC2-427A-8261-91C2D04D8B9D}"/>
              </a:ext>
            </a:extLst>
          </p:cNvPr>
          <p:cNvSpPr txBox="1"/>
          <p:nvPr/>
        </p:nvSpPr>
        <p:spPr>
          <a:xfrm>
            <a:off x="3921559" y="4815599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74408D-23CF-43E8-9BE5-254244E32661}"/>
              </a:ext>
            </a:extLst>
          </p:cNvPr>
          <p:cNvSpPr txBox="1"/>
          <p:nvPr/>
        </p:nvSpPr>
        <p:spPr>
          <a:xfrm>
            <a:off x="6817435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E415C8-BDAA-4B73-8BC3-10EB9A9729C9}"/>
              </a:ext>
            </a:extLst>
          </p:cNvPr>
          <p:cNvSpPr txBox="1"/>
          <p:nvPr/>
        </p:nvSpPr>
        <p:spPr>
          <a:xfrm>
            <a:off x="6817435" y="6397228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C2F17F-F8E2-48FF-832C-4AD8B9E972B2}"/>
              </a:ext>
            </a:extLst>
          </p:cNvPr>
          <p:cNvSpPr txBox="1"/>
          <p:nvPr/>
        </p:nvSpPr>
        <p:spPr>
          <a:xfrm>
            <a:off x="1128916" y="4846722"/>
            <a:ext cx="136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Developer</a:t>
            </a:r>
          </a:p>
        </p:txBody>
      </p:sp>
      <p:pic>
        <p:nvPicPr>
          <p:cNvPr id="29" name="Picture 2" descr="https://images.vexels.com/media/users/3/128132/isolated/preview/fa3b9aad78a9db81459bd03294a0f985-flat-laptop-icon-by-vexels.png">
            <a:extLst>
              <a:ext uri="{FF2B5EF4-FFF2-40B4-BE49-F238E27FC236}">
                <a16:creationId xmlns:a16="http://schemas.microsoft.com/office/drawing/2014/main" id="{0CE503CF-0A0C-4BEC-88DB-A9E29DF9C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1" b="16694"/>
          <a:stretch/>
        </p:blipFill>
        <p:spPr bwMode="auto">
          <a:xfrm>
            <a:off x="9537213" y="3148630"/>
            <a:ext cx="1678365" cy="10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3419F1-F868-42AE-A1EC-18D5F0DA5EFF}"/>
              </a:ext>
            </a:extLst>
          </p:cNvPr>
          <p:cNvSpPr txBox="1"/>
          <p:nvPr/>
        </p:nvSpPr>
        <p:spPr>
          <a:xfrm>
            <a:off x="3790586" y="2459810"/>
            <a:ext cx="1622322" cy="858548"/>
          </a:xfrm>
          <a:prstGeom prst="roundRect">
            <a:avLst/>
          </a:prstGeom>
          <a:solidFill>
            <a:srgbClr val="4192EB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/>
              <a:t>API.AI</a:t>
            </a:r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6CBDEC3C-3C44-4242-9AC6-5ADD6A163170}"/>
              </a:ext>
            </a:extLst>
          </p:cNvPr>
          <p:cNvSpPr/>
          <p:nvPr/>
        </p:nvSpPr>
        <p:spPr>
          <a:xfrm>
            <a:off x="5655148" y="4195458"/>
            <a:ext cx="783772" cy="44397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9FA21403-D894-4185-93EC-FCBCCFF0E905}"/>
              </a:ext>
            </a:extLst>
          </p:cNvPr>
          <p:cNvSpPr/>
          <p:nvPr/>
        </p:nvSpPr>
        <p:spPr>
          <a:xfrm>
            <a:off x="5655148" y="2647489"/>
            <a:ext cx="783772" cy="443977"/>
          </a:xfrm>
          <a:prstGeom prst="leftRightArrow">
            <a:avLst/>
          </a:prstGeom>
          <a:solidFill>
            <a:srgbClr val="ABE9FF"/>
          </a:solidFill>
          <a:ln>
            <a:solidFill>
              <a:srgbClr val="419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7FC6A6-FA43-4DEB-A598-245CDD40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841" y="4614604"/>
            <a:ext cx="2957751" cy="19726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DA557E-F8DC-4A81-9E6A-7CE10C99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519063"/>
            <a:ext cx="6412992" cy="1188720"/>
          </a:xfrm>
        </p:spPr>
        <p:txBody>
          <a:bodyPr/>
          <a:lstStyle/>
          <a:p>
            <a:r>
              <a:rPr lang="en-US" dirty="0"/>
              <a:t>4 config </a:t>
            </a:r>
            <a:r>
              <a:rPr lang="en-US" dirty="0" err="1"/>
              <a:t>vars</a:t>
            </a:r>
            <a:r>
              <a:rPr lang="en-US" dirty="0"/>
              <a:t> in Heroku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A66E4-5F00-4E83-A660-8BA3DED9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298" y="1966241"/>
            <a:ext cx="5096256" cy="3762756"/>
          </a:xfrm>
        </p:spPr>
        <p:txBody>
          <a:bodyPr>
            <a:normAutofit/>
          </a:bodyPr>
          <a:lstStyle/>
          <a:p>
            <a:r>
              <a:rPr lang="en-GB" dirty="0"/>
              <a:t>Name is in </a:t>
            </a:r>
            <a:r>
              <a:rPr lang="en-GB" dirty="0" err="1"/>
              <a:t>app.json</a:t>
            </a:r>
            <a:r>
              <a:rPr lang="en-GB" dirty="0"/>
              <a:t> file</a:t>
            </a:r>
          </a:p>
          <a:p>
            <a:r>
              <a:rPr lang="en-GB" dirty="0"/>
              <a:t>APIAI_ACCESS_TOKEN</a:t>
            </a:r>
            <a:br>
              <a:rPr lang="en-GB" dirty="0"/>
            </a:br>
            <a:r>
              <a:rPr lang="en-GB" dirty="0"/>
              <a:t>from api.ai agent setting – Client access token</a:t>
            </a:r>
          </a:p>
          <a:p>
            <a:r>
              <a:rPr lang="en-GB" dirty="0"/>
              <a:t>FB_VERIFY_TOKEN</a:t>
            </a:r>
            <a:br>
              <a:rPr lang="en-GB" dirty="0"/>
            </a:br>
            <a:r>
              <a:rPr lang="en-GB" dirty="0"/>
              <a:t>“VERIFY_TOKEN”</a:t>
            </a:r>
          </a:p>
          <a:p>
            <a:r>
              <a:rPr lang="en-GB" dirty="0"/>
              <a:t>FB_PAGE_ACCESS_TOKEN</a:t>
            </a:r>
            <a:br>
              <a:rPr lang="en-GB" dirty="0"/>
            </a:br>
            <a:r>
              <a:rPr lang="en-GB" dirty="0"/>
              <a:t>go to developer.facebook.com</a:t>
            </a:r>
            <a:br>
              <a:rPr lang="en-GB" dirty="0"/>
            </a:br>
            <a:r>
              <a:rPr lang="en-GB" dirty="0"/>
              <a:t>at Messenger setup copy ‘Page Access Token’</a:t>
            </a:r>
          </a:p>
          <a:p>
            <a:r>
              <a:rPr lang="en-GB" dirty="0"/>
              <a:t>APIAI_LANG</a:t>
            </a:r>
            <a:br>
              <a:rPr lang="en-GB" dirty="0"/>
            </a:br>
            <a:r>
              <a:rPr lang="en-GB" dirty="0"/>
              <a:t>“</a:t>
            </a:r>
            <a:r>
              <a:rPr lang="en-GB" dirty="0" err="1"/>
              <a:t>en</a:t>
            </a:r>
            <a:r>
              <a:rPr lang="en-GB" dirty="0"/>
              <a:t>” for English or “</a:t>
            </a:r>
            <a:r>
              <a:rPr lang="en-GB" dirty="0" err="1"/>
              <a:t>es</a:t>
            </a:r>
            <a:r>
              <a:rPr lang="en-GB" dirty="0"/>
              <a:t>” for </a:t>
            </a:r>
            <a:r>
              <a:rPr lang="en-GB" dirty="0" err="1"/>
              <a:t>Español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A5DED-715B-4EF2-A188-F5F2965B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59E3-6556-430B-A436-C8A2E3465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841" y="519063"/>
            <a:ext cx="2513314" cy="2041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90EA3A-F2D3-4888-944F-71E7A478A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322" y="519063"/>
            <a:ext cx="2682240" cy="2641753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592CE3-23A4-4861-8213-1E1B3BEEE3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358"/>
          <a:stretch/>
        </p:blipFill>
        <p:spPr>
          <a:xfrm>
            <a:off x="7112841" y="3113467"/>
            <a:ext cx="1962435" cy="137809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A335C4A-FA3F-4587-A251-F768D2788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7090" y="3198627"/>
            <a:ext cx="2868472" cy="129798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6270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87DCFD-F2E8-4A52-AADB-9305B011E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56"/>
          <a:stretch/>
        </p:blipFill>
        <p:spPr>
          <a:xfrm>
            <a:off x="7364544" y="130641"/>
            <a:ext cx="2895263" cy="1679331"/>
          </a:xfrm>
          <a:prstGeom prst="rect">
            <a:avLst/>
          </a:prstGeom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A97B34-BA80-4532-99C1-72D77FA2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644" y="1582173"/>
            <a:ext cx="4351912" cy="70718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509" y="708740"/>
            <a:ext cx="4819603" cy="1188720"/>
          </a:xfrm>
        </p:spPr>
        <p:txBody>
          <a:bodyPr>
            <a:normAutofit/>
          </a:bodyPr>
          <a:lstStyle/>
          <a:p>
            <a:r>
              <a:rPr lang="en-US" dirty="0" err="1"/>
              <a:t>Webhook</a:t>
            </a:r>
            <a:r>
              <a:rPr lang="en-US" dirty="0"/>
              <a:t>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509" y="2211324"/>
            <a:ext cx="4395274" cy="3484964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4"/>
              </a:rPr>
              <a:t>Heroku app dashboard</a:t>
            </a:r>
            <a:r>
              <a:rPr lang="en-US" dirty="0"/>
              <a:t> - Setting</a:t>
            </a:r>
          </a:p>
          <a:p>
            <a:r>
              <a:rPr lang="en-US" dirty="0"/>
              <a:t>Copy app domain</a:t>
            </a:r>
          </a:p>
          <a:p>
            <a:r>
              <a:rPr lang="en-US" dirty="0"/>
              <a:t>Go to </a:t>
            </a:r>
            <a:r>
              <a:rPr lang="en-US" dirty="0" err="1"/>
              <a:t>facebook</a:t>
            </a:r>
            <a:r>
              <a:rPr lang="en-US" dirty="0"/>
              <a:t> app setting</a:t>
            </a:r>
            <a:br>
              <a:rPr lang="en-US" dirty="0"/>
            </a:br>
            <a:r>
              <a:rPr lang="en-US" dirty="0"/>
              <a:t>Click setup </a:t>
            </a:r>
            <a:r>
              <a:rPr lang="en-US" dirty="0" err="1"/>
              <a:t>webhooks</a:t>
            </a:r>
            <a:endParaRPr lang="en-US" dirty="0"/>
          </a:p>
          <a:p>
            <a:r>
              <a:rPr lang="en-US" dirty="0"/>
              <a:t>Set callback URL as     ‘Domain’ /</a:t>
            </a:r>
            <a:r>
              <a:rPr lang="en-US" dirty="0" err="1"/>
              <a:t>webhook</a:t>
            </a:r>
            <a:endParaRPr lang="en-US" dirty="0"/>
          </a:p>
          <a:p>
            <a:r>
              <a:rPr lang="en-US" dirty="0"/>
              <a:t>Set VERIFY_TOKEN</a:t>
            </a:r>
          </a:p>
          <a:p>
            <a:r>
              <a:rPr lang="en-US" dirty="0"/>
              <a:t>Check all</a:t>
            </a:r>
          </a:p>
          <a:p>
            <a:r>
              <a:rPr lang="en-US" dirty="0"/>
              <a:t>Select page and subscribe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8403C-23D9-4FA0-8293-BF8EF88A1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762" y="2330903"/>
            <a:ext cx="4345676" cy="27092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B4DADC4-8A50-4E3D-B65C-25C87C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9248E-04FA-4B85-B98A-DA2CB0192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762" y="5081712"/>
            <a:ext cx="4345676" cy="15162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7D3E75-B8A5-40EE-AEAD-52D18D5C2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644" y="839223"/>
            <a:ext cx="40005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F0C2D-3A47-40D8-9DBC-91DDE56D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189"/>
            <a:ext cx="7729728" cy="1188720"/>
          </a:xfrm>
        </p:spPr>
        <p:txBody>
          <a:bodyPr/>
          <a:lstStyle/>
          <a:p>
            <a:r>
              <a:rPr lang="en-US" dirty="0"/>
              <a:t>Create Intent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67D6F1-A583-4369-91B5-A15C328B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24" y="2225274"/>
            <a:ext cx="6507254" cy="31019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3018E-39A0-4A4D-929F-E00A95D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13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CA5F56-18FF-4CC1-BFDA-75E6BD52FA51}"/>
              </a:ext>
            </a:extLst>
          </p:cNvPr>
          <p:cNvGrpSpPr/>
          <p:nvPr/>
        </p:nvGrpSpPr>
        <p:grpSpPr>
          <a:xfrm>
            <a:off x="2778869" y="3583858"/>
            <a:ext cx="7380134" cy="2816942"/>
            <a:chOff x="3656693" y="3583858"/>
            <a:chExt cx="7380134" cy="28169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6F242C-B852-4F0C-8F27-031207AC7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6693" y="3583858"/>
              <a:ext cx="3795459" cy="28169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2D629E-2182-4C2C-BD9F-D4D3F4750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303" y="3583858"/>
              <a:ext cx="3585524" cy="281694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887F1B-FF45-4395-9439-D1877A6A1876}"/>
                </a:ext>
              </a:extLst>
            </p:cNvPr>
            <p:cNvSpPr/>
            <p:nvPr/>
          </p:nvSpPr>
          <p:spPr>
            <a:xfrm>
              <a:off x="4967563" y="3610753"/>
              <a:ext cx="1173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Question</a:t>
              </a:r>
              <a:endParaRPr 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811A6D-81C5-438D-A80C-48D7D475EC5C}"/>
                </a:ext>
              </a:extLst>
            </p:cNvPr>
            <p:cNvSpPr/>
            <p:nvPr/>
          </p:nvSpPr>
          <p:spPr>
            <a:xfrm>
              <a:off x="8744841" y="3610753"/>
              <a:ext cx="1000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Answer</a:t>
              </a:r>
              <a:endParaRPr 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D0B9775-E89A-405E-9371-3C837501D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8374" y="2220297"/>
            <a:ext cx="2065946" cy="20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7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35F152-D5E0-415C-B8BB-AD18D910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94" y="2153412"/>
            <a:ext cx="6227064" cy="30668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53E540-487D-4EBB-B5B1-87DDAC34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472" y="452628"/>
            <a:ext cx="5401056" cy="1188720"/>
          </a:xfrm>
        </p:spPr>
        <p:txBody>
          <a:bodyPr>
            <a:normAutofit/>
          </a:bodyPr>
          <a:lstStyle/>
          <a:p>
            <a:r>
              <a:rPr lang="en-US"/>
              <a:t>Followup Intent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B9BE0-2DAA-44AE-A0AE-84D79A26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634388" cy="3263206"/>
          </a:xfrm>
        </p:spPr>
        <p:txBody>
          <a:bodyPr>
            <a:normAutofit/>
          </a:bodyPr>
          <a:lstStyle/>
          <a:p>
            <a:r>
              <a:rPr lang="en-US" dirty="0"/>
              <a:t>Used for conversation flow</a:t>
            </a:r>
          </a:p>
          <a:p>
            <a:r>
              <a:rPr lang="en-US" dirty="0"/>
              <a:t>ex)</a:t>
            </a:r>
          </a:p>
          <a:p>
            <a:pPr marL="228600" lvl="1" indent="0">
              <a:buNone/>
            </a:pPr>
            <a:r>
              <a:rPr lang="en-US" dirty="0"/>
              <a:t>A: Are you a human?</a:t>
            </a:r>
          </a:p>
          <a:p>
            <a:pPr marL="228600" lvl="1" indent="0">
              <a:buNone/>
            </a:pPr>
            <a:r>
              <a:rPr lang="en-US" dirty="0"/>
              <a:t>B: Yes.</a:t>
            </a:r>
            <a:br>
              <a:rPr lang="en-US" dirty="0"/>
            </a:br>
            <a:r>
              <a:rPr lang="en-US" dirty="0"/>
              <a:t>(If you say no, it doesn’t go to female question)</a:t>
            </a:r>
          </a:p>
          <a:p>
            <a:pPr marL="228600" lvl="1" indent="0">
              <a:buNone/>
            </a:pPr>
            <a:r>
              <a:rPr lang="en-US" dirty="0"/>
              <a:t>A: Are you female?</a:t>
            </a:r>
          </a:p>
          <a:p>
            <a:pPr marL="228600" lvl="1" indent="0">
              <a:buNone/>
            </a:pPr>
            <a:r>
              <a:rPr lang="en-US" dirty="0"/>
              <a:t>B: No.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7E5EA0D-9DC8-4E3B-9C42-A23269CA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935" y="257556"/>
            <a:ext cx="4072128" cy="1188720"/>
          </a:xfrm>
        </p:spPr>
        <p:txBody>
          <a:bodyPr/>
          <a:lstStyle/>
          <a:p>
            <a:r>
              <a:rPr lang="en-GB" dirty="0"/>
              <a:t>Add-ons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992" y="2638044"/>
            <a:ext cx="7729728" cy="3909060"/>
          </a:xfrm>
        </p:spPr>
        <p:txBody>
          <a:bodyPr>
            <a:normAutofit/>
          </a:bodyPr>
          <a:lstStyle/>
          <a:p>
            <a:r>
              <a:rPr lang="en-US" dirty="0"/>
              <a:t>Need to learn JavaScript</a:t>
            </a:r>
          </a:p>
          <a:p>
            <a:r>
              <a:rPr lang="en-US" dirty="0"/>
              <a:t>Postgres: Heroku database</a:t>
            </a:r>
            <a:br>
              <a:rPr lang="en-US" dirty="0"/>
            </a:br>
            <a:r>
              <a:rPr lang="en-US" dirty="0">
                <a:hlinkClick r:id="rId2"/>
              </a:rPr>
              <a:t>https://devcenter.heroku.com/categories/heroku-postgres</a:t>
            </a:r>
            <a:endParaRPr lang="en-US" dirty="0"/>
          </a:p>
          <a:p>
            <a:r>
              <a:rPr lang="en-US" dirty="0"/>
              <a:t>Twilio: Programmable SMS sending</a:t>
            </a:r>
            <a:br>
              <a:rPr lang="en-US" dirty="0"/>
            </a:br>
            <a:r>
              <a:rPr lang="en-US" dirty="0">
                <a:hlinkClick r:id="rId3"/>
              </a:rPr>
              <a:t>https://www.twilio.com/docs</a:t>
            </a:r>
            <a:endParaRPr lang="en-US" dirty="0"/>
          </a:p>
          <a:p>
            <a:r>
              <a:rPr lang="en-GB" dirty="0" err="1"/>
              <a:t>SendGrid</a:t>
            </a:r>
            <a:r>
              <a:rPr lang="en-GB" dirty="0"/>
              <a:t>: Free sending email by programming.</a:t>
            </a:r>
            <a:br>
              <a:rPr lang="en-GB" dirty="0"/>
            </a:br>
            <a:r>
              <a:rPr lang="en-US" dirty="0">
                <a:hlinkClick r:id="rId4"/>
              </a:rPr>
              <a:t>https://sendgrid.com/</a:t>
            </a:r>
            <a:endParaRPr lang="en-US" dirty="0"/>
          </a:p>
          <a:p>
            <a:r>
              <a:rPr lang="en-US" dirty="0"/>
              <a:t>PayPal</a:t>
            </a:r>
            <a:br>
              <a:rPr lang="en-US" dirty="0"/>
            </a:br>
            <a:r>
              <a:rPr lang="en-US" dirty="0">
                <a:hlinkClick r:id="rId5"/>
              </a:rPr>
              <a:t>https://developer.paypal.com/docs/api/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15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86F802-455E-4566-BA68-8EE110393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950" y="2229160"/>
            <a:ext cx="3307529" cy="14450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E1CC3-C7FF-485D-BE7C-DCC0A58A8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50" y="4414659"/>
            <a:ext cx="2066925" cy="73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57069-0F40-4675-90DD-134176E94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8176" y="3672865"/>
            <a:ext cx="2505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0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E4F2F-9817-4640-B369-11C12D0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Make New Web App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AEBF7C5-AFB1-496F-8C5A-6DC78420D1E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82197" y="2991555"/>
          <a:ext cx="10627606" cy="22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715CB-D572-434D-B5E7-C83F7B5C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964692"/>
            <a:ext cx="4998720" cy="1188720"/>
          </a:xfrm>
        </p:spPr>
        <p:txBody>
          <a:bodyPr/>
          <a:lstStyle/>
          <a:p>
            <a:r>
              <a:rPr lang="en-US" dirty="0"/>
              <a:t>Local tools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"/>
            </a:endParaRPr>
          </a:p>
          <a:p>
            <a:endParaRPr lang="en-US" dirty="0">
              <a:hlinkClick r:id=""/>
            </a:endParaRPr>
          </a:p>
          <a:p>
            <a:r>
              <a:rPr lang="en-US" dirty="0">
                <a:hlinkClick r:id=""/>
              </a:rPr>
              <a:t>nodejs.org/</a:t>
            </a:r>
            <a:r>
              <a:rPr lang="en-US" dirty="0" err="1">
                <a:hlinkClick r:id="rId3"/>
              </a:rPr>
              <a:t>es</a:t>
            </a:r>
            <a:r>
              <a:rPr lang="en-US" dirty="0">
                <a:hlinkClick r:id="rId3"/>
              </a:rPr>
              <a:t>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 Heroku</a:t>
            </a:r>
          </a:p>
          <a:p>
            <a:r>
              <a:rPr lang="en-US" dirty="0">
                <a:hlinkClick r:id="rId4"/>
              </a:rPr>
              <a:t>Install Heroku Command Line Interface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s://dab1nmslvvntp.cloudfront.net/wp-content/uploads/2015/07/1436439824nodejs-logo.png">
            <a:extLst>
              <a:ext uri="{FF2B5EF4-FFF2-40B4-BE49-F238E27FC236}">
                <a16:creationId xmlns:a16="http://schemas.microsoft.com/office/drawing/2014/main" id="{40613963-7804-4391-84AC-CADC8089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60" y="2638044"/>
            <a:ext cx="2964504" cy="14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phusion.nl/content/images/2016/07/Heroku.png">
            <a:extLst>
              <a:ext uri="{FF2B5EF4-FFF2-40B4-BE49-F238E27FC236}">
                <a16:creationId xmlns:a16="http://schemas.microsoft.com/office/drawing/2014/main" id="{5957FFD9-D871-49E5-A3D7-5D9F2C2C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9665" r="10403" b="20362"/>
          <a:stretch/>
        </p:blipFill>
        <p:spPr bwMode="auto">
          <a:xfrm>
            <a:off x="6996360" y="4189035"/>
            <a:ext cx="2848031" cy="8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915" y="964692"/>
            <a:ext cx="5006171" cy="1188720"/>
          </a:xfrm>
        </p:spPr>
        <p:txBody>
          <a:bodyPr/>
          <a:lstStyle/>
          <a:p>
            <a:r>
              <a:rPr lang="en-US" dirty="0"/>
              <a:t>Online Tools / API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0" y="2638044"/>
            <a:ext cx="4520763" cy="1328723"/>
          </a:xfrm>
        </p:spPr>
        <p:txBody>
          <a:bodyPr/>
          <a:lstStyle/>
          <a:p>
            <a:r>
              <a:rPr lang="en-US" dirty="0">
                <a:hlinkClick r:id="rId3"/>
              </a:rPr>
              <a:t>Create Facebook page</a:t>
            </a:r>
            <a:endParaRPr lang="en-US" dirty="0"/>
          </a:p>
          <a:p>
            <a:r>
              <a:rPr lang="en-US" dirty="0"/>
              <a:t>Create app in </a:t>
            </a:r>
            <a:r>
              <a:rPr lang="en-US" dirty="0">
                <a:hlinkClick r:id="rId4"/>
              </a:rPr>
              <a:t>Facebook for developers</a:t>
            </a:r>
            <a:endParaRPr lang="en-US" dirty="0"/>
          </a:p>
          <a:p>
            <a:r>
              <a:rPr lang="en-US" dirty="0"/>
              <a:t>Create api.ai agent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48652-F0A3-4947-9F16-3E28A9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A0E07-1802-4843-A6E5-BABCC1636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24" y="2797782"/>
            <a:ext cx="2900001" cy="165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F333F-4AEB-4A4E-8C8B-7BE106B2A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825" y="4451399"/>
            <a:ext cx="2907320" cy="1773260"/>
          </a:xfrm>
          <a:prstGeom prst="rect">
            <a:avLst/>
          </a:prstGeom>
        </p:spPr>
      </p:pic>
      <p:pic>
        <p:nvPicPr>
          <p:cNvPr id="10" name="Picture 2" descr="https://res.cloudinary.com/crunchbase-production/image/upload/v1422021886/kixmf5uejurno2j4resu.png">
            <a:extLst>
              <a:ext uri="{FF2B5EF4-FFF2-40B4-BE49-F238E27FC236}">
                <a16:creationId xmlns:a16="http://schemas.microsoft.com/office/drawing/2014/main" id="{B849163F-507D-4707-B730-A5FCEAE10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7680" r="16575" b="28451"/>
          <a:stretch/>
        </p:blipFill>
        <p:spPr bwMode="auto">
          <a:xfrm>
            <a:off x="4954693" y="4451399"/>
            <a:ext cx="4671595" cy="1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(1/2)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/>
          </p:nvPr>
        </p:nvGraphicFramePr>
        <p:xfrm>
          <a:off x="5619750" y="425556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CD17E9-99B6-460A-9B08-7D6D56681615}"/>
              </a:ext>
            </a:extLst>
          </p:cNvPr>
          <p:cNvSpPr/>
          <p:nvPr/>
        </p:nvSpPr>
        <p:spPr>
          <a:xfrm>
            <a:off x="7959777" y="4543524"/>
            <a:ext cx="2623279" cy="1774835"/>
          </a:xfrm>
          <a:prstGeom prst="rect">
            <a:avLst/>
          </a:prstGeom>
          <a:solidFill>
            <a:srgbClr val="9DA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 dirty="0"/>
              <a:t>express</a:t>
            </a:r>
          </a:p>
          <a:p>
            <a:r>
              <a:rPr lang="en-US" sz="3800" dirty="0"/>
              <a:t>request</a:t>
            </a:r>
          </a:p>
          <a:p>
            <a:r>
              <a:rPr lang="en-US" sz="3800" dirty="0"/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33253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/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Source Code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78373-747A-41D3-907F-EE037BBA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901440" cy="3101983"/>
          </a:xfrm>
        </p:spPr>
        <p:txBody>
          <a:bodyPr/>
          <a:lstStyle/>
          <a:p>
            <a:r>
              <a:rPr lang="en-US" dirty="0"/>
              <a:t>Downloaded from </a:t>
            </a:r>
            <a:r>
              <a:rPr lang="en-US" dirty="0" err="1"/>
              <a:t>api-ai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DB2EC-2D64-4FE9-9C09-E9EA8BC2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FFF5A-7627-4615-AF85-1C66B001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83" y="2475452"/>
            <a:ext cx="4724581" cy="39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58000"/>
            <a:ext cx="3363974" cy="2342001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6341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E440DF34-1192-498D-87DF-D799D749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8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Push Code 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67406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754791D-06F7-4ACC-A5FF-45163EE6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642</TotalTime>
  <Words>410</Words>
  <Application>Microsoft Office PowerPoint</Application>
  <PresentationFormat>와이드스크린</PresentationFormat>
  <Paragraphs>135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4-1 Review</vt:lpstr>
      <vt:lpstr>Process of Make New Web App</vt:lpstr>
      <vt:lpstr>Local tools</vt:lpstr>
      <vt:lpstr>Online Tools / API</vt:lpstr>
      <vt:lpstr>Git Setting (1/2)</vt:lpstr>
      <vt:lpstr>Git Setting (2/2)</vt:lpstr>
      <vt:lpstr>Check Source Code </vt:lpstr>
      <vt:lpstr>Initially Push Code to Server</vt:lpstr>
      <vt:lpstr>Push Code to Server</vt:lpstr>
      <vt:lpstr>How API.AI Connected</vt:lpstr>
      <vt:lpstr>4 config vars in Heroku</vt:lpstr>
      <vt:lpstr>Webhook Setting</vt:lpstr>
      <vt:lpstr>Create Intent</vt:lpstr>
      <vt:lpstr>Followup Intent</vt:lpstr>
      <vt:lpstr>Add-ons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59</cp:revision>
  <dcterms:created xsi:type="dcterms:W3CDTF">2017-07-24T20:44:03Z</dcterms:created>
  <dcterms:modified xsi:type="dcterms:W3CDTF">2017-08-04T15:34:51Z</dcterms:modified>
</cp:coreProperties>
</file>